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with encouragement: 'Last review session - we'll finish Weeks 14-15, walk a mock exam by question type, and answer your remaining questions.' Keep it interactive and confidence-building. Exam 4 is next week (Week 17), open-notes.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Consolidate the Week-15 synthesis with this convergence figure. All three advanced techniques point at one target: TOO FEW LABELED EXAMPLES. Transfer learning reuses a pretrained model; few-shot learns from a handful; federated trains across sites without moving data. The exam-relevant point is the through-line 'match the tool to the problem' - if a scenario says 'we have almost no labels,' these are your candidate answers.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Week-15 mock questions. Answers: (b) fewer labels; all address label scarcity; behavior/anomaly detection (not signatures). Cold-call.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Quick synthesis reminder: the recurring through-lines are what Part D scenarios reward. If students reason from these five ideas, they can handle any applied question.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'Knowing the content is half of it - now HOW to answer each type well.' ~27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strategy figure. Give the time budget and per-type approach: MC = eliminate wrong options, watch 'best answer'; T/F = one false word makes it False; short = answer + the requested example; scenarios = name, apply, JUSTIFY. Leave ~10 min to review.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concrete MC/TF tactics. The most common errors: misreading 'not,' and over-using notes on easy items. Model elimination on one example.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Timed mini-set to practice pace. Answers: False (only updates are shared); (b); False (need guardrails/least privilege). Debrief the reasoning, not just the letter.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written-answer tactics. The biggest point-losers: missing the requested example (Part C) and stating a concept without JUSTIFYING it in the scenario (Part D). Stress labeling parts and answering all of them.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a full Part-D style scenario. Model answer: (a) per-group false-positive/selection rate or equal-opportunity gap; (b) drop proxy features / relabel / group-aware threshold, then re-audit; (c) model card with per-group fairness + human oversight/appeal. Emphasize JUSTIFYING each.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Coach efficient final prep: diagnose misses (concept vs careless), convert to notes, re-drill only the weak spots. Discourage cram-everything.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Surface remaining gaps and prime exam strategy. Pairs 3 min; note the most-requested topics for the Q&amp;A. Expected: trust pillars, incident response, transfer/few-shot, and 'how to use notes efficiently.'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'Open floor - let's clear up whatever's left.' ~10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the highest-yield corrections one final time - these recur on the exam. Read each and have the room confirm.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Targeted Q&amp;A on the gaps surfaced in the warm-up. Re-explain the top one or two. Capture anything you can't finish for a Canvas announcement.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 with a practical checklist that prevents avoidable losses (LockDown setup, time budget, answering all parts). Reiterate integrity.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course's final rehearsal - a written, timed, self-scored Part-D answer (distinct from the verbal mock scenario; this one draws on Weeks 14-15). Model answer: (a) DETECT &amp; ANALYZE (confirm it's an attack, scope which transactions) + CONTAIN/ERADICATE/RECOVER (route flagged traffic to human review, retrain/patch, restore service) - Prepare and Post-Incident also creditable. (b) ROBUSTNESS - it must be MONITORED over time for drift and adversarial input, not tested once - or ACCOUNTABILITY (named owner, human override, appeals); explainability helps analysts see WHY a transaction was flagged. (c) BEHAVIOR/ANOMALY detection rather than signatures, because AI-generated malware changes its signature every time so signatures fail; it's an arms race - raise cost, detect, adapt, human in the loop. Stress that FULL CREDIT requires the JUSTIFY step and LABELING every part - the two biggest point-losers from the written-answer tactics slide. Have 1-2 students read a revised answer. ~14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the review and the strategy. Cold-call: 'What's the difference between transparency and explainability?' End on genuine encouragement - they're ready.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the final prep and send students off confidently. Note the Canvas follow-up for leftover questions. Warm close to the term's teaching.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a reflective exit ticket. Use any 'still unsure' responses for a final Canvas review post. End the course's teaching on a high note.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study resources. Post to Canvas or leave visible during the exit ticket - it is not part of the timed session. The Exam 4 Study Guide and Practice Exam are the highest-value prep.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Finish the review, then practice each question type with strategy, then final Q&amp;A.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goals. Emphasize the mock-exam walkthrough - practicing HOW to answer each type is as valuable as knowing the content.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'The second half of the exam material.' ~22 minutes of active recall.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14. Stress the four pillars and the transparency/explainability distinction (commonly confused), plus the IR lifecycle from the tabletop.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Refresh the IR lifecycle from the Week-14 tabletop - a likely scenario item. Walk the four phases left to right: PREPARE (plans/roles), DETECT &amp; ANALYZE (spot and scope), CONTAIN-ERADICATE-RECOVER (limit, remove, restore), POST-INCIDENT (lessons learned). Emphasize the RETURN arrow: lessons feed back into Prepare, so every incident improves the next response. For a Part-D scenario, naming two phases and what you'd do in each earns credit.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Week-14 mock questions. Answers: (b); transparency=system-level (model card), explainability=one decision's reason; IR phases e.g. detect &amp; analyze + contain/recover; pillar = robustness/accountability. Cold-call.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Rapid recall of Week 15. Reinforce that the three advanced techniques all address label scarcity, and that emerging threats extend attacks students already know.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16  ·  WEDNESDAY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Exam 4 Review II - Weeks 14-15, Mock Exam &amp; Strategy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Deep Review 14-15  ·  Mock-Exam Walkthrough  ·  Final Q&amp;A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TRANSFER, FEW-SHOT, FEDERATED ALL CONVERGE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One Problem, Three Fixes: Beating Label Scarcity</a:t>
            </a:r>
          </a:p>
        </p:txBody>
      </p:sp>
      <p:pic>
        <p:nvPicPr>
          <p:cNvPr id="6" name="Picture 5" descr="label_scarc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41" y="1325880"/>
            <a:ext cx="10993013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Transfer learning, few-shot learning, and federated learning are three different tools aimed at the SAME core problem: too few labeled examples - match the tool to the situation.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🧠  MOCK QUESTIONS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Answer aloud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MC: Transfer learning mainly helps because (a) bigger screens (b) it needs fewer labels (c) faster internet (d) cheaper GPUs?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Short: What problem do transfer, few-shot, and federated learning all address?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Scenario: AI-generated malware keeps changing its signature - name one defense.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SYNTHESIS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Tie It Together: the Through-Lines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 in depth; keep a human in the loop; every choice is a trade-off.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Match the tool to the problem, and the metric to the harm.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Trust is designed in and documented - Part D loves these connections.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Recurring through-lines - reason from these on scenarios.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MOCK-EXAM WALKTHROUGH   ·   ~22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By Question Type, With Strategy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PARTS, POINTS &amp; HOW TO APPROACH THEM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Exam 4 Game Plan</a:t>
            </a:r>
          </a:p>
        </p:txBody>
      </p:sp>
      <p:pic>
        <p:nvPicPr>
          <p:cNvPr id="6" name="Picture 5" descr="exam_strate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2163" y="1325880"/>
            <a:ext cx="12916022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MC (40), T/F (10), short answer (20), scenarios (30) - with an approach and a time budget for each.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MC &amp; T/F TACTICS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Parts A &amp; B: Multiple Choice &amp; True/False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Read the WHOLE question; watch for 'best,' 'not,' 'always/never.'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Eliminate clearly-wrong options first, then choose among the rest.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T/F: if any part is false, the statement is False.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Don't overthink - your first, reasoned answer is usually right.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It's open-notes: confirm a fact quickly, but don't burn time hunting.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Eliminate wrong options; one false word = False; don't over-hunt notes.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📝  MOCK MC/TF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Try these under 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90 seconds, no discussion, then we check: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T/F: Federated learning centralizes all raw data on one server.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MC: The IR lifecycle order is (a) recover-first (b) prepare; detect &amp; analyze; contain/eradicate/recover; post-incident (c) code-compile-ship (d) buy-sell-trade?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T/F: A strong system prompt alone fully stops prompt injection.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WRITTEN-ANSWER TACTICS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Parts C &amp; D: Short Answer &amp; Scenarios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Short answer: give the concept AND the requested example - be concise, not long.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Don't pad; graders look for the key element(s), not word count.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Scenarios (Part D): NAME the concept, APPLY it to the situation, JUSTIFY.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Label lettered parts (a), (b)... and answer every part.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Connect across weeks - that's what earns full scenario credit.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Concept + example (short); name-apply-justify + label parts (scenarios).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📝  MOCK SCENARIO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Answer Part-D style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answer all parts (name-apply-justify):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bank's AI loan model is accurate overall but denies one group far more.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(a) Which per-group metric shows the harm? (b) One mitigation? (c) One governance step before redeploying?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CLOSE THE GAPS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Self-Score &amp; Target Gaps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After the practice exam, mark what you missed and WHY (concept vs. careless).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Turn each miss into a one-line note in your open-notes packet.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Re-drill the two or three weakest topics - not everything.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Confidence comes from a few focused reps, not cramming everything.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Score the practice; note each miss; re-drill the weakest few.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Your open questions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3 minutes: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did you review since Monday?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What's the ONE topic you most want cleared up today?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What's your plan for taking an open-notes exam well?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FINAL Q&amp;A &amp; SEND-OFF   ·   ~7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Clear It Up, Then Go Get It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DON'T LOSE THESE POINTS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Top Misconceptions - One More 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Poisoning = training time; evasion = test time.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Overall accuracy can HIDE per-group unfairness - disaggregate.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SMALLER epsilon = MORE privacy (more noise, less accuracy).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system prompt alone doesn't stop injection - add guardrails + least privilege.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Humans stay accountable - 'the algorithm decided' is not an answer.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The five highest-yield corrections, one last time.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🎓  OPEN Q&amp;A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Ask anything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Open floor (use your warm-up 'clear up' topic):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concept from Weeks 10-15 you want re-explained?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question about the exam format or logistics?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'how should I answer this kind of question' question?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BEFORE YOU SIT DOWN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Exam-Day Checklist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Test Respondus LockDown Browser BEFORE exam day.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Have your organized, by-week notes ready (it's open-notes).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Read each question fully; budget time; leave ~10 min to review.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Answer every part; for scenarios, name-apply-justify.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Individual work only - no collaboration, no AI.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Test LockDown; organized notes; budget time; answer every part.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✍️  IN-CLASS TASK  ·  14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Write &amp; Score a Part-D Scenario (Exam Conditions)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Scenario: a company's AI fraud-detection system starts misbehaving after attackers feed it AI-generated transactions that keep changing shape. You are the on-call analyst. Write a full Part-D answer under exam conditions, then peer-score a neighbor's - exactly like Exam 4 Part D (draws on Weeks 14-15: IR + trust pillars + emerging threats).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(5 min, silent, open-notes) Write a LABELED answer: (a) name TWO IR phases you'd use + what you'd do; (b) name ONE trust pillar that helps + why; (c) name ONE defense against the shape-shifting malware + JUSTIFY why signatures fail.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Follow the exam pattern for each part: NAME, APPLY, JUSTIFY; label parts (a)(b)(c).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Trade papers; score the peer's answer out of 6 (2 pts/part: 1 name + 1 applied justification) + one sentence of feedback.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Return papers; revise your own using the feedback you got.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Weeks 14-15: trustworthy AI's four pillars + the IR lifecycle; transfer/few-shot/federated vs label scarcity; the arms race.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Answer strategically: eliminate on MC, 'one false word = False' on T/F, concept+example on short answer.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Part D scenarios: name-apply-justify and connect across weeks - that's where synthesis points live.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Prep efficiently: timed practice, self-score, re-drill the weakest few, and organize your open notes.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Exam 4 (Week 17)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🧭 Exam 4 is next week during the final-exam window - Weeks 10-16, open-notes.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📄 Do the Practice Exam (timed) and review the Study Guide once more.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🧾 Organize your notes by week; test LockDown Browser early.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📧 I'll post answers to any leftover questions on Canvas.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🙌 Great work this term - you've built real, durable skills. Good luck!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Exam 4 next week (Weeks 10-16, open-notes); do the timed practice.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a card or the Canvas exit ticket: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topic you now feel confident about.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thing you'll review before Exam 4.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skill from this course you'll carry beyond the exam.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STUDY RESOURCES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Exam 4 Study Guide and Practice Exam (posted in Canvas).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Handouts 8-13 and the Weeks 10-15 lecture decks.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RMF 1.0 (2023); OWASP Top 10 for LLM Applications; MITRE ATLAS.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'Fairness and Machine Learning' (fairmlbook.org); EU AI Act (2024).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C. Dwork &amp; A. Roth (differential privacy, 2014); NIST SP 800-61 (incident handling).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WEDNESDAY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&amp; open questions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Target the gaps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18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Deep review: Weeks 14-15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Recaps + mock questions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22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Mock-exam walkthrough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By question type, with strategy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7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Final Q&amp;A &amp; send-off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Clear it up; exam-day checklist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✍️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Write &amp; score a Part-D scenario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6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Good luck; Exam 4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EXAM 4 REVIEW, PART 2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Actively recall Weeks 14-15 (trustworthy AI, incident response, advanced topics).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Practice each Exam-4 question type with a clear strategy.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Self-score and target any last gaps.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Leave confident, with an exam-day checklist.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DEEP REVIEW: WEEKS 14-15   ·   ~18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Recaps + Mock Questions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14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14 Recap - Trustworthy AI &amp; Incident Response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Four pillars: transparency, explainability, robustness, accountability.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Transparency = how the system works; explainability = why THIS decision.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Robustness must be MONITORED over time (data drift), not tested once.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Accountability: named owners, audits, human override, appeals.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IR lifecycle: prepare; detect &amp; analyze; contain/eradicate/recover; post-incident.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Four pillars; transparency vs explainability; IR lifecycle.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FOUR NIST PHASES AS A LOOP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Incident-Response Lifecycle (Round Trip)</a:t>
            </a:r>
          </a:p>
        </p:txBody>
      </p:sp>
      <p:pic>
        <p:nvPicPr>
          <p:cNvPr id="6" name="Picture 5" descr="ir_lifecy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1265" y="1325880"/>
            <a:ext cx="13274226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Prepare -&gt; Detect &amp; Analyze -&gt; Contain/Eradicate/Recover -&gt; Post-Incident, then feed lessons learned back into Prepare - it's a continuous loop, not a one-shot.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🧠  MOCK QUESTIONS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Week 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Answer aloud with a neighbor: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MC: Explainability is about (a) GPU speed (b) why one decision was made (c) file size (d) the server room?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Short: How do transparency and explainability differ? Give an example.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Scenario: An AI fraud model misbehaves - name two IR phases and one trust pillar that would help.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15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Week 15 Recap - Advanced Topics &amp; Emerging Threats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Transfer, few-shot, federated learning all fight LABEL SCARCITY.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Transfer reuses a pretrained model (far fewer labels needed).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Emerging threats: AI-generated malware, poisoning at scale, deepfakes, autonomous agents.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It's an arms race - no permanent win; raise cost, detect, adapt.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Fundamentals endure: defense in depth, human oversight, trade-offs.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Transfer/few-shot/federated vs label scarcity; emerging threats; arms race.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