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Set the tone: 'Today is hands-on and high-energy - we run a real incident-response TABLETOP together.' A tabletop is a talk-through crisis simulation, no computers attacked, no wrong answers - the point is to practice decisions and communication. This is Lab 12; Quiz 11 is also today. Keep the four pillars from Monday (esp. accountability &amp; robustness) in view. Reach Part 1 by ~minute 8.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Anchor the day's central theme before the exercise. TOP lane - what AI is fast at (detect anomalies in seconds, score/rank alerts, sift huge logs) - is real speed. BOTTOM lane - what only HUMANS can do (diagnose the root cause, weigh customers-vs-fraud trade-offs, communicate and OWN the decision). The gold hand-off arrow is the whole point: AI FLAGS, humans DECIDE. Tell students to hold this in mind during the tabletop - every round, notice where the AI helped and where a human had to judge. Ties straight to Monday's accountability pillar.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'Now we run it. Form teams and assign roles.' ~33 minutes of active exercise.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Set up the exercise crisply so time isn't lost. Use a concrete AI-relevant scenario (adapt a CISA CTEP package). Form teams, hand out the Lab 12 worksheet, and explain injects. Keep energy up and circulate during rounds.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Assign clear roles so teams function (map to accountability from Monday). Explain the inject rhythm. Encourage quieter students via the Scribe/role rotation. Model one quick example inject so they get the format.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this hub-and-spoke to lock in roles before Round 1 - assign one per person on each team. Point to each: the INCIDENT LEAD makes the call; COMMS handles customers, press, and leadership; TECH/ANALYST investigates the data and model; LEGAL/COMPLIANCE tracks regulators and obligations; the SCRIBE logs every decision and the timeline (this is your Lab 12 worksheet). Land the banner: clear roles ARE accountability in action - Monday's Pillar 4 made operational. Stay in role during the rounds.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Round 1 = detect &amp; analyze. Circulate and prompt teams to consider drift/poisoning/attack vs. a benign cause. Good thinking: gather evidence before acting; classify severity; notify the incident lead + business owner; don't blindly disable the model (fraud could spike) or accuse anyone yet. Scribes log decisions on the worksheet. ~8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Round 2 = contain/decide. The inject points to a data-poisoning/bad-retrain root cause (Week 10). Push teams to weigh trade-offs (block real customers vs. let fraud through) and to require human APPROVAL for the rollback (accountability). There's no single right answer - reward justified decisions. ~8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Round 3 = recover &amp; communicate. Emphasize honest, timely communication (transparency from Monday), a safe restore (verify the model before re-enabling), and preserving logs/evidence for the hotwash and any audit. Connect to governance/accountability. ~7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'The most valuable part of any exercise is the debrief.' ~8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Facilitate the debrief across teams - this is where the learning consolidates. Draw out the AI-plus-human theme: AI flagged the anomaly fast, but humans had to diagnose, weigh trade-offs, and communicate. Tie failures back to Monday's pillars. Capture concrete improvements.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Prime the incident mindset before the exercise. Pairs 2 min, cold-call 2-3. Expected: 'confirm/triage before acting,' 'tell the on-call lead / comms / affected teams,' 'too fast = overreact &amp; break things; too slow = harm grows.' This surfaces the tension the tabletop explores.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End the exercise with a concrete commitment per team, mapped to a pillar. This makes the tabletop actionable and ties it to Monday. Collect a few aloud.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session's written artifact - turns the tabletop into real deliverables. A good CUSTOMER note acknowledges some customers were wrongly blocked by an automated system, says service is being restored, apologizes, and gives a contact - with NO premature root-cause claim, no names, no PII, no unconfirmed counts. The REGULATOR line is concise, factual, and commits to a follow-up on schedule. INTERNAL status e.g. 'Sev-1: fraud model rolled back, human review live, Incident Lead = Dana, next update in 30 min.' What you HOLD BACK - unverified cause, names, unconfirmed numbers - because retractions destroy trust and premature blame creates legal exposure. This makes Monday concrete: timely honest disclosure = transparency; a named owner + committed follow-up = accountability; and it shows AI flagged the anomaly but humans judged what/when/how to communicate. Have 2 teams read their customer note. ~12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Tie Wednesday to Lab 12 (the worksheet write-up) and Quiz 11. Left = Lab 12 submission tasks; right = Quiz 11 concepts. Remind students Quiz 11 is now, and the Lab 12 worksheet is due (see Canvas).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the essentials. Cold-call: 'Name the four IR phases.' Reinforce AI-plus-human. Then administer Quiz 11.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Administer Quiz 11 at the end of class. Assign the Lab 12 write-up (due Week 15) and Handout 12. Preview Week 15. Remind that Exam 4 covers Weeks 10-16.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as a pre-quiz warm-up and last-chance clarification, then open Quiz 11. Q1 checks the lifecycle; Q2 checks the AI-specific angle.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Appendix slide: references and further reading. Post to Canvas or leave visible during the exit ticket - it is not part of the timed session. The NIST AI RMF is the anchor reference for trustworthy AI; CISA CTEP is the source for the tabletop.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plan; the row minutes add up to exactly 75. Brief foundations, then the exercise runs in three rounds, then a debrief. Quiz 11 is at the end of class.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goals. Emphasize participation and reasoning over 'right answers.' Note this builds the job-relevant skill of calm, structured crisis response - and completes Lab 12.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'A few foundations so the exercise runs smoothly.' ~18 minutes with a figure.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Define a tabletop and lower anxiety: it's discussion-based, safe, and there are no wrong answers - the value is rehearsal. Credit CISA CTEP (free, professional). Analogy: like a fire drill for cyber incidents.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the NIST SP 800-61 lifecycle in plain language - the backbone the exercise follows. Stress PREPARE (most value is before the incident) and POST-INCIDENT (the hotwash) since beginners forget them. The figure next makes it visual.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lifecycle figure. Tell students each tabletop round maps to a phase: Round 1 = detect &amp; analyze, Round 2 = contain/decide, Round 3 = recover &amp; communicate, then debrief = post-incident. This gives them a mental map for the exercise.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Connect incident response to the whole unit. AI incidents are trickier: the fault may be in data/model, failures can be silent, and you need explainability (Monday) to understand them. Reinforce the course theme: keep a human in the loop - AI assists, humans decide. This frames the debrief.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14  ·  WEDNESDAY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Tabletop Incident Response Exercise &amp; Debrief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Practice a Crisis  ·  CISA Scenario  ·  AI + Human Judgment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 AI DOES FAST VS. WHAT HUMANS MUST OWN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AI Flags, Humans Decide</a:t>
            </a:r>
          </a:p>
        </p:txBody>
      </p:sp>
      <p:pic>
        <p:nvPicPr>
          <p:cNvPr id="6" name="Picture 5" descr="ai_vs_human_judgm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48" y="1325880"/>
            <a:ext cx="11531399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AI is fast at detecting anomalies, ranking alerts, and sifting logs; humans must diagnose the root cause, weigh trade-offs, and communicate and OWN the decision - AI assists, humans are accountable.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THE TABLETOP EXERCISE   ·   ~30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Three Rounds, Decisions Under Pressure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SETUP &amp; RULES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Scenario Setup &amp; Ground 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Scenario (CISA-based): an AI-powered fraud detector starts behaving strangely during a busy sales day.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Form teams of 4-6; each team is the incident-response group for a mid-size company.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Rules: discuss and decide together; justify choices; there are no trick questions.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facilitator (instructor) will reveal 'injects' - new information mid-crisis.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Record decisions and reasoning on the Lab 12 worksheet as you go.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Teams of 4-6; CISA scenario; discuss, decide, justify; log it.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ROLES &amp; INJECTS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Roles &amp; the Inject Process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Assign roles: Incident Lead, Comms, Tech/Analyst, Legal/Compliance, Scribe.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Each round: read the situation, discuss, decide, and note WHO does WHAT.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facilitator drops an 'inject' (a twist) to test your plan.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Rotate speaking so everyone contributes (peer learning).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Stay in role - it mirrors a real incident bridge call.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Assign 5 roles; decide per round; injects test the plan.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FIVE ROLES AROUND THE CRISIS CALL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Who's on the Incident Bridge?</a:t>
            </a:r>
          </a:p>
        </p:txBody>
      </p:sp>
      <p:pic>
        <p:nvPicPr>
          <p:cNvPr id="6" name="Picture 5" descr="incident_bridge_rol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041" y="1325880"/>
            <a:ext cx="10023612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Five roles around the incident bridge: Incident Lead (runs it), Comms (customers/press/leadership), Tech/Analyst (data &amp; model), Legal/Compliance (regulators), Scribe (logs every decision).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🎲  ROUND 1  ·  8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Detect &amp; Analyze (inject #1)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The fraud model's block rate jumped 20x this morning. As a team: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Is this an attack, a bug, data drift, or a false alarm? How would you tell?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What's the severity, and who do you notify first?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do you NOT do yet, and why?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🎲  ROUND 2  ·  8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Contain &amp; Decide (inject #2)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Inject: logs show the model was retrained last night on new data. Real fraud is now slipping through. As a team: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Contain it: roll back the model, add human review, or something else?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are the trade-offs of each option (customers vs. fraud losses)?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Who approves a high-impact action like a rollback?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🎲  ROUND 3  ·  7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Recover &amp; Communicate (inject #3)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Inject: a reporter and several customers are asking what happened. As a team: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What's your recovery plan to safely restore normal service?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do you tell customers, leadership, and regulators (and when)?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do you preserve for the post-incident review?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DEBRIEF   ·   ~7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Hotwash: AI + Human Judgment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DEBRIEF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Hotwash: What Did We Learn?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went well? What was confusing or slow?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Where did AI HELP (fast detection) and where did HUMANS have to decide?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Which trustworthy-AI pillar would have prevented or eased this? (usually robustness or accountability)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one change to the PREPARE phase would help next time?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Capture it - a real hotwash produces an action list, not just talk.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Hotwash: what worked, AI vs human roles, and one improvement.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🔁  WARM-UP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Your first five minutes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one sentence each: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You get an alert that an AI fraud model is blocking thousands of real customers. First move?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Who do you need to tell?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could go wrong if you act too fast - or too slow?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🔎  DEBRIEF  ·  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Your one improvement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As a team, agree on ONE line for the worksheet: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The single most important thing you'd change about your preparation or response.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Which trustworthy-AI pillar it strengthens.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🔎  IN-CLASS TASK  ·  12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Draft Your Crisis Communications Kit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Same incident: the AI fraud model was retrained overnight on bad data, wrongly blocked thousands of real customers, and let some fraud through; a reporter and customers are now asking questions. In your team (Comms + Legal lead, everyone contributes), produce the three first-hour messages (~7 min).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CUSTOMER notice (3-4 sentences): what happened in plain language, what you're doing, what they should do - honest, no blame, no jargon, no unconfirmed numbers.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REGULATOR line (1 sentence): the incident, rough scope, and that a full report follows on schedule.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INTERNAL status (1 line): severity, current action, and who owns the incident.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Under each, tag the pillar it upholds (transparency / accountability) and note ONE thing you did NOT say yet and why.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USE THESE SLIDES AS YOUR STUDY GUIDE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Today Connects to Lab 12 &amp; Quiz 11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🧪 In Lab 12 (Tabletop) you will...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Complete the Lab 12 worksheet: decisions, roles, and reasoning per round.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Write your hotwash: what worked, AI vs. human roles, one improvement.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Map the incident to a trustworthy-AI pillar.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Submit the worksheet in Canvas.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📝 For Quiz 11, master...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The IR lifecycle: prepare, detect &amp; analyze, contain/eradicate/recover, post-incident.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Why AI incidents are harder (data/model faults, silent failures).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How the four pillars relate to incident response.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AI assists, humans decide - the role of human judgment.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 tabletop is a safe, talk-through rehearsal; the IR lifecycle is prepare -&gt; detect/analyze -&gt; contain/eradicate/recover -&gt; post-incident.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AI incidents are harder: faults hide in data/models and failures can be silent - explainability and monitoring help.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Under pressure, AI assists (fast detection) but humans decide, communicate, and are accountable.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 most valuable step is the hotwash - turn every incident into a concrete improvement.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WHAT'S NEXT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Looking Ahead: Lab 12, Quiz 11 &amp; Week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📝 Quiz 11 is administered now (trustworthy AI + incident response).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🧪 Finish the Lab 12 worksheet and submit in Canvas (due next week).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📖 Review Handout 12: Trustworthy AI and Responsible AI.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🔜 Week 15: advanced topics, emerging threats, and the course wrap-up.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🧭 Exam 4 (final, Weeks 10-16) is in Week 17 - keep your notes.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Quiz 11 now; finish Lab 12; Week 15 = advanced topics &amp; wrap-up.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🎯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Before Quiz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Quick check (then we start Quiz 11):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the four phases of the IR lifecycle.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way AI made this incident harder than a normal one.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concept you want reviewed before the quiz.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SOURCES &amp; FURTHER READING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References &amp; Further Reading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CISA Tabletop Exercise Packages (CTEP) - free, professionally designed scenarios.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NIST SP 800-61r2, Computer Security Incident Handling Guide.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NIST SP 800-84, Guide to Test, Training, and Exercise Programs.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SANS Incident Handler's Handbook; CISA Incident Response playbooks.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NIST AI RMF 1.0 (2023) - govern &amp; manage functions for AI incidents.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WEDNESDAY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8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Warm-up &amp; framing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Think like a responder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14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Incident-response foundations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Tabletops &amp; the IR lifecycle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30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The tabletop exercise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Three rounds, decisions under pressure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7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🔎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Debrief: AI + human judgment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Hotwash &amp; lessons learned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In-class task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Draft your crisis comms kit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4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Wrap &amp; exit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Lab 12 write-up; Quiz 11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TABLETOP INCIDENT RESPONSE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what a tabletop exercise is and the incident-response (IR) lifecycle.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Work through a simulated AI/ML security incident as a team.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Make and justify decisions under time pressure across the IR phases.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Debrief: how AI tools and human judgment complement each other in a crisis.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INCIDENT-RESPONSE FOUNDATIONS   ·   ~14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Tabletops and the IR Lifecycle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 IT IS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Is a Tabletop Exercise?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talk-through simulation of a crisis - no real systems touched.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facilitator presents a scenario and 'injects' new developments.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Teams DISCUSS what they'd do; there are no trick questions.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practice decisions, roles, and communication BEFORE a real incident.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 use CISA's free, professionally designed tabletop packages (CTEP).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 safe, talk-through crisis rehearsal - practice before it's real.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LIFECYCLE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Incident-Response Lifecycle (NIST)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PREPARE: plans, roles, contacts, and tools ready in advance.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DETECT &amp; ANALYZE: notice it, scope it, and triage severity.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CONTAIN, ERADICATE, RECOVER: limit damage, remove the cause, restore service.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POST-INCIDENT: a 'hotwash' - lessons learned that improve next time.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It's a loop: every incident should make you better prepared.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Prepare -&gt; detect &amp; analyze -&gt; contain/eradicate/recover -&gt; post-incident.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TABLETOP FOLLOWS THESE PHASES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Incident-Response Lifecycle</a:t>
            </a:r>
          </a:p>
        </p:txBody>
      </p:sp>
      <p:pic>
        <p:nvPicPr>
          <p:cNvPr id="6" name="Picture 5" descr="incident_response_lifecy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0564" y="1325880"/>
            <a:ext cx="13292824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Prepare -&gt; detect &amp; analyze -&gt; contain/eradicate/recover -&gt; post-incident, then back to prepare.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AI MAKES IT HARDER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What's Different About an AI/ML Incident?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'bug' may be in the DATA or MODEL, not just code - harder to see.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Failures can be silent: quiet accuracy decay (drift) or a hidden backdoor (Week 10).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Explaining what happened is hard if the model isn't explainable (Monday).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Fixes may mean retraining or rolling back a model - not just a patch.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Human judgment is essential: AI can flag, but people decide under uncertainty.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AI incidents hide in data/model; response needs explainability + humans.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