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Connect to Monday: 'We learned semi-supervised and reinforcement learning. Today we put them to work in security and weigh the trade-offs.' Two arcs: semi-supervised for detection with scarce labels, and RL for adaptive, automated defense. Remind students Lab 6 uses the semi-supervised workflow and Quiz 6 is today. Reach Part 1 by ~minute 8.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Show the applied code. It's Monday's pattern in a malware frame: mark unlabeled with -1, fit LabelSpreading, then score new files. In Lab 6 students compare this against a supervised model trained on only the few labels and measure the gain. Keep it concrete; the lab does the depth.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Apply the judgment. Answers: yes (few labels + huge unlabeled pool); no need (already fully labeled - supervised is fine); yes (few labels + endless telemetry). Reinforce the tell: scarce labels + big unlabeled pool + structure. Pairs 3, discuss 2.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'Now RL - where defense becomes a learned strategy against an adapting attacker.' ~22 minutes with a figure, code sketch, and an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Deepen Monday's game idea. The core insight: in security the 'data' fights back - the adversary reacts, so static defenses erode. Game theory frames optimal strategy; RL is a way to LEARN one by simulating many attacker-defender rounds. Keep it conceptual - no equations.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payoff grid again in depth. Highlight the worst cell (don't defend + attack = breach) and the cost of always defending. There's no dominant move without modeling the attacker - which is why a learned, adaptive policy beats a fixed rule. RL explores these outcomes to find a robust policy.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Explain automated response concretely. RL can select and execute actions faster than humans, and adapt as attacks evolve - the promise of SOAR. Mention honeypots (decoys that gather intel) and moving-target defense (changing the attack surface) as adaptive-defense cousins. Set up the risks slide next - automation cuts both ways.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Show the RL loop as readable pseudocode (not runnable) so students see the structure from Monday's diagram in code form. Stress the safety note in the caption: you TRAIN in a simulator or honeynet, not on the live network - a wrong action in production could cause an outage. This bridges to the risks slide.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critical-thinking heart of the day. Automation is powerful but dangerous: a poorly shaped reward or a manipulated agent can cause self-inflicted outages or be exploited by attackers (previews Week 10 adversarial AI). Emphasize human-in-the-loop for consequential actions and simulation testing. Tie back to Week 4's trade-offs and responsible use.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students a reusable decision tool before the activity. Two questions set the quadrant: how big is the business IMPACT, and is the action REVERSIBLE? Top-left (low impact, reversible) = safe to AUTOMATE. Anything high-impact = HUMAN APPROVAL, no matter how confident the model. Irreversible-but-low-impact = test first. This is the concrete rule behind 'keep a human in the loop,' and it's exactly the judgment the next activity and the Wednesday task ask for.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Apply the automation-risk judgment. Reasonable answers: throttle a scanner - safe to automate (low blast radius); shut down the main DB - human approval (huge business impact); force one reset - probably automate (low impact, reversible). The principle: automate low-risk, reversible actions; gate high-impact ones. Pairs 2, discuss 2.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Reactivate Monday. Pairs 2, cold-call 2-3. Expected: semi-supervised uses the UNLABELED data; an RL agent learns a policy from rewards by interacting; security is a game because the attacker adapts to your defenses. Bridge: 'Let's apply both to real security problems.' ~5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'You now know all four ways machines learn. Let's put them side by side and pick the right tool.' ~15 minutes with a matching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Synthesize the whole unit. Left = learn from a dataset (Weeks 3-7); right = learn from interaction (this week). This single map helps students file every method they've learned. Ask them to place each prior lab (spam classifier, clustering, anomaly detection) on the map.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 a practical decision rule keyed to two questions: how many labels do you have, and is it a one-shot prediction or a sequence of decisions? Stress that real pipelines combine paradigms (e.g., cluster -&gt; anomaly-flag -&gt; semi-supervised classify -&gt; RL respond). This is the course's ML capstone view.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Show how the paradigms combine in one realistic pipeline - the synthesis students should remember. Walk each step and name the paradigm. Emphasize this is how a real (small) security team stretches a tiny labeled budget across huge data. Great capstone example for Exam 2 as well.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Turn the mini-case into one picture students can carry into the task. Trace it left to right and name the paradigm under each stage: cluster and anomaly-flag are unsupervised (no labels needed on 3M files); the classifier is semi-supervised (the 30 labels + the rest); triage is reinforcement/rules with a human gate on big actions. The one-line lesson: real security teams COMBINE all four paradigms to stretch a tiny label budget - this is the ML-unit capstone and prime Exam 2 material. The upcoming task asks students to design exactly this.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Consolidate the whole unit. Answers: unsupervised (clustering); supervised; semi-supervised; reinforcement. The tells: label availability and whether it's a sequential decision. Cold-call and have students justify. Pairs 3, discuss 3. ~6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ML-unit capstone task - students build the mini-case pipeline for their own constraints. Hand out the worksheet with the four empty stage-boxes and the response table. Strong answer: (1) CLUSTER the 3M files (unsupervised); (2) ANOMALY-FLAG outliers (unsupervised); (3) SEMI-SUPERVISED LabelSpreading on the 40 labels + the rest - the biggest lift, since they live on the LEFT of the ssl_vs_supervised curve; (4) RL/rules AUTO-TRIAGE - AUTO for low-blast-radius reversible actions (throttle/quarantine one file), HUMAN-APPROVAL for high-impact ones (block a payment IP range, isolate the payment server). Biggest risk = a bad reward or manipulated agent auto-takes-down payments (reward hacking, previews Week 10); safeguard = human-in-the-loop for high-impact actions + train/test in a simulator or honeynet, never live-first. The takeaway: real teams COMBINE all four paradigms. Have 2 groups present; this mirrors Lab 6 and is prime Exam 2 material. ~12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Tie Wednesday to the assessments. Left = Lab 6 tasks; right = Quiz 6 question types. Tell students these slides ARE the study guide for both.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Recap one point per objective. Cold-call: 'Name a security task for each of the four paradigms' and 'Why keep a human in the loop for automated response?' This is prime Exam 2 material.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Assign and preview. Week 8 flips perspective to how attackers weaponize AI - a natural next step after learning all the defensive paradigms. Assign Lab 6, Quiz 6, Handout 6, and invite lab questions Monday. Note Exam 2 (Weeks 5-8) is approaching.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plan; the row minutes add up to exactly 75. Today is applications + judgment: where each paradigm fits and where automation is risky.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Close with the exit ticket. The use-case answer checks Objective 1; the human-in-the-loop answer checks Objective 3. Use the review requests to shape a quick pre-quiz Canvas note. ~2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Appendix slide: references and further reading for students. Post to Canvas or leave visible during the exit ticket - it is not part of the timed lecture. Point curious students to the scikit-learn semi-supervised guide and the free Sutton &amp; Barto RL book as next steps.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State the goals - the application half. Objectives 1-2 apply Monday's ideas; objective 3 adds critical judgment (automation risk); objective 4 synthesizes the whole ML unit. All appear on Quiz 6. ~1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Transition: 'Security is the poster child for scarce labels - perfect for semi-supervised learning.' ~22 minutes with code and an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Establish why this matters in security specifically. The label bottleneck (expert analysts) meets an unlabeled flood (telemetry) - the exact conditions where semi-supervised wins. Tie to Monday's curve: the biggest gains are at low labels, which is security's normal state.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Walk the malware use case end to end (this is Lab 6). A handful of labeled samples anchors the model; the unlabeled pool reveals which files behave similarly, so labels propagate. Emphasize the payoff: usable detection without labeling millions of files. Reference Monday's 81%-&gt;99% figure as the effect. ~4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Second security use. Intrusions are scarce and hard to label live, so semi-supervised fits. Connect to Week 6: anomaly detection finds the unusual; semi-supervised classifies using a few labels; real SOCs combine them. This layering point is worth emphasizing - no single method is enough.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Reuse Monday's curve in the security frame: security teams operate at the LEFT (few labels), exactly where semi-supervised gives the biggest lift. Point out that as they label more over time, the advantage shrinks - but they rarely get there. Reinforces why this is practical. ~3 min.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7  ·  WEDNESDAY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Semi-Supervised &amp; RL in Security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Malware &amp; Intrusion Detection  ·  Defender-Attacker Games  ·  Automated Response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Ramadan Abdunabi, Ph.D.  ·  Computer Information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LAB 6 WORKFLOW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Semi-Supervised Malware Classifier (Colab)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554480"/>
            <a:ext cx="10927080" cy="3008376"/>
          </a:xfrm>
          <a:prstGeom prst="roundRect">
            <a:avLst>
              <a:gd name="adj" fmla="val 3000"/>
            </a:avLst>
          </a:prstGeom>
          <a:solidFill>
            <a:srgbClr val="122017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64207"/>
            <a:ext cx="10469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50" b="1">
                <a:solidFill>
                  <a:srgbClr val="C8C372"/>
                </a:solidFill>
                <a:latin typeface="Consolas"/>
              </a:rPr>
              <a:t>Python  ·  Google Colab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011680"/>
            <a:ext cx="10378440" cy="24597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from sklearn.semi_supervised import LabelSpreading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import numpy as np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y_semi = y.copy()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y_semi[unlabeled] = -1                 # only a few rows keep real labels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model = LabelSpreading(kernel='knn', n_neighbors=10).fit(X, y_semi)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print('predicted malware:', (model.predict(new_files) == 1).sum())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700016"/>
            <a:ext cx="109270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5C6B5E"/>
                </a:solidFill>
                <a:latin typeface="Segoe UI"/>
              </a:rPr>
              <a:t>Same -1-label pattern as Monday. In Lab 6 you compare this to a supervised-only baseline.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3" name="Picture 12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🦠  ACTIVITY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Where would you use it?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For each, would you reach for semi-supervised learning? Why?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 startup with 20 labeled malware samples and 2 million unlabeled files.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 bank with millions of fully labeled fraud/not-fraud transactions.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 SOC with a few investigated alerts and endless raw telemetry.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2 · REINFORCEMENT LEARNING FOR DEFENSE   ·   ~20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Games &amp; Automated Response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STRATEGIC THINKING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Game Theory: the Defender-Attacker Contest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Two players: defender and attacker, each choosing actions.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Each side's payoff depends on BOTH choices - it's strategic.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attacker adapts, so a fixed defense decays over time.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Game theory studies the best strategies in such contests.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RL lets the defender LEARN a strong strategy by playing many rounds.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Payoffs depend on both players; adapt or lose.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BEST MOVE DEPENDS ON THE ADVERSARY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Defender-Attacker Game</a:t>
            </a:r>
          </a:p>
        </p:txBody>
      </p:sp>
      <p:pic>
        <p:nvPicPr>
          <p:cNvPr id="6" name="Picture 5" descr="defender_attack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017" y="1325880"/>
            <a:ext cx="7797661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Defending costs resources but prevents breaches; the right choice depends on the attacker's move.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AUTOMATED DEFENSE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RL for Automated Response (SOAR)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RL agents can choose defensive actions in real time.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Examples: isolate a host, block an IP range, throttle traffic, force re-auth.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Part of 'SOAR' - Security Orchestration, Automation, and Response.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Benefit: responds in seconds and adapts as attacks change.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Related ideas: honeypots and moving-target defense keep attackers guessing.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RL can pick and take defensive actions fast.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ACT, OBSERVE, LEARN - REPEAT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RL Loop in Pseudocode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554480"/>
            <a:ext cx="10927080" cy="2130552"/>
          </a:xfrm>
          <a:prstGeom prst="roundRect">
            <a:avLst>
              <a:gd name="adj" fmla="val 3000"/>
            </a:avLst>
          </a:prstGeom>
          <a:solidFill>
            <a:srgbClr val="122017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64207"/>
            <a:ext cx="10469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50" b="1">
                <a:solidFill>
                  <a:srgbClr val="C8C372"/>
                </a:solidFill>
                <a:latin typeface="Consolas"/>
              </a:rPr>
              <a:t>Python  ·  Google Colab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011680"/>
            <a:ext cx="10378440" cy="1581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state = env.reset()                     # current network situation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for step in range(many_episodes):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   action = agent.choose(state)         # e.g., isolate host? block IP?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   state, reward, done = env.step(action)  # attacker + network respond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   agent.learn(state, action, reward)   # update the defense policy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822192"/>
            <a:ext cx="109270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5C6B5E"/>
                </a:solidFill>
                <a:latin typeface="Segoe UI"/>
              </a:rPr>
              <a:t>Conceptual only - RL security agents train in simulators/honeynets, not live production first.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3" name="Picture 12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AUTOMATE RESPONSIBLY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Risks of Automating Defense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bad policy can disrupt the business (block real users, isolate key servers).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'Reward hacking': agents exploit loopholes in a badly designed reward.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Attackers can try to fool or manipulate the agent (adversarial - Week 10).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Hard to explain: why did it take that action? (accountability).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Best practice: humans in the loop for high-impact actions; test in simulation.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Speed vs. safety - keep humans in the loop.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DECIDE BY BUSINESS IMPACT AND REVERSIBILITY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to Automate vs. Gate</a:t>
            </a:r>
          </a:p>
        </p:txBody>
      </p:sp>
      <p:pic>
        <p:nvPicPr>
          <p:cNvPr id="6" name="Picture 5" descr="automation_decis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599" y="1325880"/>
            <a:ext cx="7150496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Automate low-impact, reversible actions (throttle a scanning IP); require human approval for high-impact ones (force a company-wide reset, shut down the payment DB); test irreversible actions first.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🛡️  ACTIVITY  ·  4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Automate or not?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For each response action, should it be fully automated or need human approval? Why?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Throttle traffic from a scanning IP.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Shut down the company's main database server.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Force a password reset for one suspicious account.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🔁  WARM-UP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Recap Monday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With a neighbor, one sentence each: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does semi-supervised learning use that supervised ignores?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 does a reinforcement-learning agent learn, and from what?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Why is security like a game?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3 · THE FULL ML LANDSCAPE   ·   ~10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Which Paradigm for Which Problem?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ONE MAP OF EVERYTHING SO FAR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Four Learning Paradigms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📗 Learn from data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Supervised: labeled examples -&gt; predict labels.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Unsupervised: no labels -&gt; find structure/anomalies.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Semi-supervised: a few labels + lots unlabeled.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🎮 Learn from interaction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Reinforcement: rewards from acting -&gt; a policy.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Best for sequential decisions vs. an adversary.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Security defense, automated response.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 DECISION GUIDE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Choosing the Right Paradigm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Have lots of labels? Supervised (spam, phishing, fraud with labels).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 labels, want structure/outliers? Unsupervised (clustering, anomaly).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few labels + lots unlabeled? Semi-supervised (malware, intrusions).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Sequential decisions vs. an adversary? Reinforcement (automated defense).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Real systems often COMBINE several.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Match labels &amp; problem type to the paradigm.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PUTTING IT TOGETHER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Mini-Case: A Startup's Detection Pipeline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Millions of unlabeled files; only 30 confirmed malware samples.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Step 1: cluster files to understand behavior groups (unsupervised).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Step 2: flag oddities with anomaly detection (unsupervised).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Step 3: semi-supervised classifier from the 30 labels + the rest.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Step 4: RL agent auto-triages alerts (human approves big actions).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Real pipelines chain multiple paradigms.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STARTUP PIPELINE, STAGE BY STAGE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One Pipeline, Four Paradigms</a:t>
            </a:r>
          </a:p>
        </p:txBody>
      </p:sp>
      <p:pic>
        <p:nvPicPr>
          <p:cNvPr id="6" name="Picture 5" descr="detection_pip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8121" y="1325880"/>
            <a:ext cx="12807937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Millions of files + 30 labels -&gt; CLUSTER (unsupervised) -&gt; ANOMALY FLAG (unsupervised) -&gt; SEMI-SUPERVISED classify -&gt; RL AUTO-TRIAGE (human approves big actions). Real teams chain methods.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24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🧭  ACTIVITY  ·  6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Match the paradigm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For each task, name the best learning paradigm.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Group similar malware with no labels.  -&gt; 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Classify emails with 500k labeled examples.  -&gt; 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Detect intrusions with a few labels + lots of traffic.  -&gt; 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Learn an adaptive auto-response policy.  -&gt; 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🧩  IN-CLASS TASK  ·  12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Design a Detection-and-Response Pipeline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In groups of 3, you are the first security hire at a 40-person fintech: ~25 malware + ~15 benign labeled files, PLUS 3 million unlabeled files and live telemetry. A wrong automated action could take down the payment system. Design the AI pipeline on the worksheet (~8 min), then present.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Lay out 4 stage-boxes left-to-right; tag each with a paradigm and one line on what it does.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For the response stage, list 3 concrete actions; tag each AUTO or HUMAN-APPROVAL (impact + reversibility).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Draw arrows showing what flows between stages (e.g., anomaly-flagged files -&gt; classifier -&gt; triage).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Circle the single biggest RISK in your design and write one safeguard for it.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USE THESE SLIDES AS YOUR STUDY GUIDE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Today Connects to Lab 6 &amp; Quiz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💻 In Lab 6 you will...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Build a semi-supervised malware classifier from a few labels.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Compare it to a supervised-only baseline and measure the gain.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Interpret why unlabeled data helped.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Reflect on when each paradigm fits.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📝 Quiz 6 will ask you to...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Apply semi-supervised learning to a security scenario.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Explain RL for defender-attacker games and automated response.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Weigh the risks of automating security decisions.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Match paradigms to problems.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27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Security's scarce labels + unlimited data make semi-supervised learning highly practical.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Security is a defender-attacker game; RL learns adaptive strategies and can automate response.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Automating defense is powerful but risky - keep humans in the loop for high-impact actions.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Four paradigms, one map: match labels and problem type; real systems combine them.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WHAT'S NEXT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Looking Ahead: Lab 6 &amp; Week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💻 Finish Lab 6 (Semi-Supervised Classification) - it uses this week's exact workflow.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📝 Complete Quiz 6 on Canvas; 📖 review Handout 6.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🔜 Week 8: how ATTACKERS use AI - AI-powered malware, deepfakes, and reconnaissance.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We shift from defending with AI to understanding AI as a weapon.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Bring Lab 6 questions to Monday.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Finish Lab 6 &amp; Quiz 6; Week 8 = attackers' use of AI.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29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WEDNESDAY · 75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41248" y="160934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934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8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146304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146304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Warm-up &amp; recap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From concepts to security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0428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41248" y="245059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45059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20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23042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0428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Semi-supervised in security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Malware &amp; intrusion detection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1248" y="3291840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291840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20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145536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🛡️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145536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RL for defense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Game theory &amp; automated response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86784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41248" y="4133088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4133088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10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98678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🧭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3986784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The full ML landscape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Which paradigm for which problem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828032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974336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974336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12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57400" y="482803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🧩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4828032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In-class task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Design a detection-and-response pipeline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66928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41248" y="581558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581558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5 min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57400" y="56692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Wrap &amp; exit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Takeaways; Lab 6 &amp; Week 8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</a:t>
            </a:r>
          </a:p>
        </p:txBody>
      </p:sp>
      <p:pic>
        <p:nvPicPr>
          <p:cNvPr id="39" name="Picture 3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🎯  EXIT TICKET  ·  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One minute before you 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On the Canvas exit-ticket quiz or a card: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one security use of semi-supervised learning.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Give one reason to keep a human in the loop for automated defense.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One topic from this week you want reviewed before Quiz 6.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SOURCES &amp; FURTHER READING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References &amp; Further Reading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scikit-learn User Guide - Semi-Supervised Learning.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MITRE ATT&amp;CK and MITRE D3FEND - attacker and defender technique knowledge bases.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NIST SP 800-61r2, Computer Security Incident Handling Guide (automated response context).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R. S. Sutton &amp; A. G. Barto, Reinforcement Learning: An Introduction, 2nd ed.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Chio &amp; Freeman, Machine Learning and Security (O'Reilly).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SEMI-SUPERVISED &amp; RL IN PRACTICE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Apply semi-supervised learning to malware classification and intrusion detection.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reinforcement learning for defender-attacker games and automated response.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Weigh the benefits and risks of automating security decisions.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Match each of the four learning paradigms to the right security problem.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21" name="Picture 20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1 · SEMI-SUPERVISED IN SECURITY   ·   ~20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Malware &amp; Intrusion Detection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 NATURAL FIT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Security Loves Semi-Supervised Learning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Labeling malware or intrusions needs scarce, expensive expert time.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New threats appear faster than analysts can label them.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But unlabeled data (files, flows, logs) is essentially unlimited.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Semi-supervised turns a small labeled set into a much stronger model.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is one of the most practical AI tools a real security team has.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Scarce labels + unlimited data = use semi-supervised.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MALWARE DETECTION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Semi-Supervised for Malware Classification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Start with a few confirmed malware and benign samples (labeled).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Add a huge pool of unlabeled files with the same features.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Labels spread to files that behave like known malware/benign.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get a classifier far better than the few labels alone allow.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New unlabeled files can then be scored and triaged.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Grow a few malware labels across many files.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INTRUSION DETECTION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Semi-Supervised for Intrusion Detection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Network intrusions are RARE and rarely labeled in real time.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few confirmed incidents + mountains of normal/unknown traffic.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Semi-supervised learns 'attack-like' vs 'normal-like' from both.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Complements anomaly detection (Week 6): anomalies flag the odd, SSL classifies the known-ish.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Together they cover more ground than either alone.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Few incidents + lots of traffic -&gt; semi-supervised.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SEMI-SUPERVISED WINS WHEN LABELS ARE SCARCE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Payoff, Again</a:t>
            </a:r>
          </a:p>
        </p:txBody>
      </p:sp>
      <p:pic>
        <p:nvPicPr>
          <p:cNvPr id="6" name="Picture 5" descr="ssl_vs_supervis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492" y="1325880"/>
            <a:ext cx="7316711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In security, you live on the left side of this chart - few labels - where semi-supervised helps most.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Wednesday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