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by connecting to Week 3: 'Last week we predicted a CATEGORY - spam or ham. This week we predict a NUMBER - like how risky a login looks - and then learn how to judge whether any model is actually any good.' Keep the no-math reassurance; there's code on the slides but you'll walk every line. Note Exam 1 (Weeks 1-4) is coming, so this week ties the first month together. Reach Part 1 by ~minute 8.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Make the two phases concrete: top row trains the model on logins with KNOWN risk; bottom row reuses that trained model to score a new login (risk = 88). Same create-&gt;fit-&gt;predict pattern as Week 3, but the output is a NUMBER. Sets up the demo.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Ground regression in familiar experience before the security specifics - a UDL-friendly analogy. Ask students to name a number they 'predicted' recently (arrival time, a tip, a grade). Each is regression: features in, a number out. This makes the risk-score example feel natural, not technical. Watch for the misconception that regression must involve a straight line - it just means predicting a number.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Students sort tasks by output type. Answers: classification; regression; classification; regression. The tell: is the answer a category or a number? Pairs 3, discuss 3. ~6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'Now let's put the two side by side and learn when to reach for each.' ~16 minutes with an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Contrast the two visually. Left panel: classification carves the space into categories (a boundary). Right panel: regression fits a trend to predict a continuous value. Same labeled-data setup; different question and different output.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a crisp decision rule: if you can list the possible answers as categories, it's classification; if the answer is a quantity on a scale, it's regression. Preview that each is judged differently (accuracy/precision/recall vs error/R-squared) - Wednesday deepens classification metrics.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Cement the distinction with ONE concrete security example seen both ways. The same login can be classified (malicious? yes/no) or scored (risk 0-100). Emphasize the practical payoff: a score lets an analyst triage and rank a flood of alerts, while a label triggers a fixed action. Point out that many real systems use BOTH - produce a score, then apply a threshold to decide the action. That threshold idea is exactly what Wednesday is about, so plant the seed here.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Show the fork visually: the SAME login yields a category (block/allow) or a number (rank the riskiest first). This is the practical payoff - a score lets an analyst triage a flood of alerts. Note real systems often produce a score, then apply a threshold (Wednesday).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Students choose and justify. Answers: classification; regression; regression (ranking by a score); classification. Push them to name a sensible feature for each (amount/location; software age; failed logins; file behavior). Pairs 3, discuss 3. ~6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'Let's build a regression model that scores login risk - the same tools as Lab 4.' ~24 minutes with data, code, and an evaluation plot. Run it live in Colab if you can.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Retrieval of Week 3 essentials, which regression builds on. Pairs 2 min, cold-call 2-3. Expected: classification predicts a category (spam/ham); features = input clues, label = the answer; the test set gives an honest score on unseen data. Bridge: 'Today the answer is a number instead of a category.'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Show the data so 'numeric label' is concrete. Point at the gold 'risk' column - it's a number, not a category, which is what makes this regression. Read one row aloud (row 4: many risk factors -&gt; risk 97). This mirrors the Lab 4 dataset.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Reinforce continuity: X/y exactly like Week 3, but y is a number. Read each line plainly. This is the opening of the Lab 4 notebook.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Emphasize the unified scikit-learn pattern: create -&gt; fit -&gt; predict, identical to Week 3's tree/kNN - only the model class changed (LinearRegression). The prediction is a number. Students swap models by changing one line.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Introduce evaluating a REGRESSOR: plot predicted vs actual; points hugging the diagonal = accurate. R-squared (0 to 1) is a one-number summary of fit quality - higher is better. This is the regression counterpart to classification accuracy, and previews Wednesday's evaluation theme.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students plain criteria for a regressor: small error, decent R-squared, and - crucially - useful ranking. A risk score that reliably puts the worst logins on top is valuable even if imperfect. End by teeing up Wednesday's classifier evaluation.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Students think like analysts. Good answers: ask about error/R-squared and what 'high' means; a factor like country_mismatch or new_device likely drove it; check by sorting predictions and eyeballing the top vs bottom. Pairs 3, discuss 3. ~6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example failed=6/unusual=1/new=1/mismatch=1 -&gt; 8*6+18+22+25 = 113 -&gt; capped at 100 (clearly #1); a quiet 1/0/0/0 -&gt; 8 (last). Debrief: individual scores land a few points off 'actual' (the real model has noise), yet the RANKING is almost always identical - a risk score need not be exact to be useful, it just needs to sort the worst to the top. This is the by-hand version of Lab 4. ~12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Tie the lecture to the assessments. Left = Lab 4 steps (each shown as code/plot today); right = Quiz 4 question types (each maps to an objective). Tell students to keep these slides open during the lab and re-read before the quiz.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one point per objective, pausing on each so it lands. Cold-call two students: 'Give me a security task that's regression, and one that's classification' - and have them name the tell (number vs category). If they hesitate, that signals what to revisit Wednesday. Reassure them the scikit-learn workflow they saw is the SAME one they'll use all semester - only the model class changes.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Assign and preview. Wednesday shifts from building models to JUDGING them, and includes Exam 1 review (Exam 1 covers Weeks 1-4). Remind them Lab 4 is about evaluation, matching Wednesday. ~1-2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plan: warm-up, three content parts, a hands-on scoring task, and wrap - the row minutes add up to exactly 75. Flag Part 3 as a hands-on demo with real data and code (a preview of Lab 4).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the exit ticket - a 60-second formative check and an attendance signal. Scan the regression-vs-classification answers before Wednesday: if many blur the two, open Wednesday with a 30-second re-cap. The 'name a task needing a risk score' answers tell you whether the ranking payoff landed, and the 'more explanation on' responses surface muddy points to address next class.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Read the four objectives aloud; each maps directly to a Quiz 4 question type and to a Lab 4 step, so tell students these ARE the study targets. Objective 1 is today's core idea (number vs category); objectives 2-3 are the hands-on skills they'll practice in the demo and lab; objective 4 is the bridge to Wednesday's evaluation deep-dive and to Exam 1. Keep it brief - you'll return to each as you go.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'Classification answers which-category; regression answers how-much or how-many.' ~20 minutes, ending with a quick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Define regression plainly - objective 1. The ONLY change from Week 3 is the label type: a number instead of a category. Give three security examples (risk score, expected loss, time-to-patch) so it generalizes. Introduce the login-risk example you'll build in Part 3.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the scatter to make regression visual. Each dot is a login; the gold line is the model's learned relationship. For a new login you read the predicted risk NUMBER off the line. Contrast with Week 3's class regions: here the output is continuous, not a category.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Motivate regression for business/security: numbers enable ranking and prioritization, which yes/no labels can't. A risk SCORE lets an analyst work the top 10 riskiest logins first. Tie to Week 1's risk idea (threat x vulnerability x impact) - regression can estimate that impact number.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Explain fitting without equations: the model draws the line that minimizes the gap between predictions and actual values (errors). Reuse the guess-check-adjust framing from Week 2. Keep it conceptual; the code comes in Part 3.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0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4  ·  MONDAY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Regression: Predicting a Number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Regression vs Classification  ·  Scoring How Risky a Login Looks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TRAIN ONCE, THEN PREDICT PER LOGIN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a Regression Model Makes a Prediction</a:t>
            </a:r>
          </a:p>
        </p:txBody>
      </p:sp>
      <p:pic>
        <p:nvPicPr>
          <p:cNvPr id="6" name="Picture 5" descr="reg_predict_pip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183" y="1325880"/>
            <a:ext cx="9365328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Labeled logins train a best-fit model; a brand-new login's features flow through that SAME model to get a risk number.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EVERYDAY ANALOGY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Regression in Everyday Life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already do regression in your head every day.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Predicting a house's price from its size, location, and age.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Guessing your final grade from your scores so far.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Estimating drive time from distance and traffic.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Each time you predict a NUMBER from some clues (features).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You already estimate numbers from clues.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📈  ACTIVITY  ·  6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Number or category?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For each task, decide: regression (a number) or classification (a category)?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Is this email spam or not?  -&gt;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How risky is this login, from 0 to 100?  -&gt;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Which malware family is this file?  -&gt;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How many dollars might this breach cost?  -&gt; 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TWO TOOLS   ·   ~16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Classification vs Regression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CATEGORY VS NUMBER, SIDE BY SIDE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Two Questions, Two Tools</a:t>
            </a:r>
          </a:p>
        </p:txBody>
      </p:sp>
      <p:pic>
        <p:nvPicPr>
          <p:cNvPr id="6" name="Picture 5" descr="class_vs_re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560" y="1325880"/>
            <a:ext cx="10020574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Left: classification draws a boundary between categories. Right: regression fits a line to predict a value.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MATCH THE TOOL TO THE QUESTION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When to Use Which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🏷️ Classification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Answer is a category / class.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'Is this spam?' 'Fraud or not?'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Judged with accuracy, precision, recall.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Output: a label (often with a probability).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📈 Regression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Answer is a number on a scale.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'How risky?' 'How much loss?'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Judged with error size and R-squared.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Output: a number you can rank by.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WORKED EXAMPLE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Same Login, Two Different Questions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Take one suspicious login. We can ask it two different questions.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CLASSIFICATION: 'Is this login malicious - yes or no?' -&gt; a category.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REGRESSION: 'How risky is this login, 0 to 100?' -&gt; a number.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category triggers a yes/no action (block or allow).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number lets you RANK many logins and work the riskiest first.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Same data, two questions: label vs score.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CATEGORY VS. NUMBER -&gt; DIFFERENT ACTIONS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One Login, Two Questions</a:t>
            </a:r>
          </a:p>
        </p:txBody>
      </p:sp>
      <p:pic>
        <p:nvPicPr>
          <p:cNvPr id="6" name="Picture 5" descr="one_login_two_ques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02" y="1325880"/>
            <a:ext cx="8316290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Classification asks 'malicious? yes/no' -&gt; block or allow; regression asks 'how risky, 0-100?' -&gt; rank and triage.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↔️  ACTIVITY  ·  6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Pick the right tool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For each security need, choose classification or regression - and name one feature you'd use.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Flag transactions as fraud / not fraud.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Estimate how many days until a server must be patched.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Rank logins by how suspicious they are.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Decide if a file is malware or safe.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HANDS-ON   ·   ~24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Demo: Scoring How Risky a Login Looks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🔁  WARM-UP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Recap: supervised learning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one sentence each: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is classification? Give a security example.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are features and a label?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Why do we keep a separate test set?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EACH ROW IS ONE LOGIN; THE TARGET IS A NUMBER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Our Login-Risk Dataset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1783080"/>
          <a:ext cx="10332720" cy="26883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6544"/>
                <a:gridCol w="2066544"/>
                <a:gridCol w="2066544"/>
                <a:gridCol w="2066544"/>
                <a:gridCol w="2066544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failed</a:t>
                      </a:r>
                    </a:p>
                  </a:txBody>
                  <a:tcPr>
                    <a:solidFill>
                      <a:srgbClr val="1E4D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unusual_hr</a:t>
                      </a:r>
                    </a:p>
                  </a:txBody>
                  <a:tcPr>
                    <a:solidFill>
                      <a:srgbClr val="1E4D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new_device</a:t>
                      </a:r>
                    </a:p>
                  </a:txBody>
                  <a:tcPr>
                    <a:solidFill>
                      <a:srgbClr val="1E4D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country_mismatch</a:t>
                      </a:r>
                    </a:p>
                  </a:txBody>
                  <a:tcPr>
                    <a:solidFill>
                      <a:srgbClr val="1E4D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Segoe UI"/>
                        </a:rPr>
                        <a:t>risk</a:t>
                      </a:r>
                    </a:p>
                  </a:txBody>
                  <a:tcPr>
                    <a:solidFill>
                      <a:srgbClr val="1E4D2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1E4D2B"/>
                          </a:solidFill>
                          <a:latin typeface="Segoe UI"/>
                        </a:rPr>
                        <a:t>4</a:t>
                      </a:r>
                    </a:p>
                  </a:txBody>
                  <a:tcPr>
                    <a:solidFill>
                      <a:srgbClr val="C8C372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5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1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1E4D2B"/>
                          </a:solidFill>
                          <a:latin typeface="Segoe UI"/>
                        </a:rPr>
                        <a:t>58</a:t>
                      </a:r>
                    </a:p>
                  </a:txBody>
                  <a:tcPr>
                    <a:solidFill>
                      <a:srgbClr val="C8C372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1E4D2B"/>
                          </a:solidFill>
                          <a:latin typeface="Segoe UI"/>
                        </a:rPr>
                        <a:t>41</a:t>
                      </a:r>
                    </a:p>
                  </a:txBody>
                  <a:tcPr>
                    <a:solidFill>
                      <a:srgbClr val="C8C372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6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1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1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1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1E4D2B"/>
                          </a:solidFill>
                          <a:latin typeface="Segoe UI"/>
                        </a:rPr>
                        <a:t>97</a:t>
                      </a:r>
                    </a:p>
                  </a:txBody>
                  <a:tcPr>
                    <a:solidFill>
                      <a:srgbClr val="C8C372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1E4D2B"/>
                          </a:solidFill>
                          <a:latin typeface="Segoe UI"/>
                        </a:rPr>
                        <a:t>12</a:t>
                      </a:r>
                    </a:p>
                  </a:txBody>
                  <a:tcPr>
                    <a:solidFill>
                      <a:srgbClr val="C8C372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3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0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C241E"/>
                          </a:solidFill>
                          <a:latin typeface="Segoe UI"/>
                        </a:rPr>
                        <a:t>1</a:t>
                      </a:r>
                    </a:p>
                  </a:txBody>
                  <a:tcPr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 b="1">
                          <a:solidFill>
                            <a:srgbClr val="1E4D2B"/>
                          </a:solidFill>
                          <a:latin typeface="Segoe UI"/>
                        </a:rPr>
                        <a:t>44</a:t>
                      </a:r>
                    </a:p>
                  </a:txBody>
                  <a:tcPr>
                    <a:solidFill>
                      <a:srgbClr val="C8C372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40080" y="4892040"/>
            <a:ext cx="109270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  <a:buNone/>
            </a:pPr>
            <a:r>
              <a:rPr sz="1400" b="0">
                <a:solidFill>
                  <a:srgbClr val="1C241E"/>
                </a:solidFill>
                <a:latin typeface="Segoe UI"/>
              </a:rPr>
              <a:t>Four features and a numeric target (risk 0-100) - the label is a number, so this is regression.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SAME X/Y IDEA, NUMERIC TARGET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Load Data: Features (X) and a Numeric Label (y)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554480"/>
            <a:ext cx="10927080" cy="2423160"/>
          </a:xfrm>
          <a:prstGeom prst="roundRect">
            <a:avLst>
              <a:gd name="adj" fmla="val 3000"/>
            </a:avLst>
          </a:prstGeom>
          <a:solidFill>
            <a:srgbClr val="122017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64207"/>
            <a:ext cx="10469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50" b="1">
                <a:solidFill>
                  <a:srgbClr val="C8C372"/>
                </a:solidFill>
                <a:latin typeface="Consolas"/>
              </a:rPr>
              <a:t>Python  ·  Google Colab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011680"/>
            <a:ext cx="10378440" cy="1874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import pandas as pd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df = pd.read_csv('logins.csv')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X = df[['failed_logins', 'unusual_hour',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       'new_device', 'country_mismatch']]   # features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y = df['risk_score']                          # a NUMBER (0-100)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114800"/>
            <a:ext cx="109270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Identical setup to Week 3 - only the label is numeric now.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3" name="Picture 12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CREATE -&gt; FIT -&gt; PREDICT, SAME AS ALWAYS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Train a Regression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554480"/>
            <a:ext cx="10927080" cy="2715768"/>
          </a:xfrm>
          <a:prstGeom prst="roundRect">
            <a:avLst>
              <a:gd name="adj" fmla="val 3000"/>
            </a:avLst>
          </a:prstGeom>
          <a:solidFill>
            <a:srgbClr val="122017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64207"/>
            <a:ext cx="10469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50" b="1">
                <a:solidFill>
                  <a:srgbClr val="C8C372"/>
                </a:solidFill>
                <a:latin typeface="Consolas"/>
              </a:rPr>
              <a:t>Python  ·  Google Colab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011680"/>
            <a:ext cx="10378440" cy="21671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from sklearn.linear_model import LinearRegression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from sklearn.model_selection import train_test_split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X_train, X_test, y_train, y_test = train_test_split(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       X, y, test_size=0.2, random_state=1)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model = LinearRegression().fit(X_train, y_train)   # train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model.predict([[6, 1, 1, 1]])   # a very risky login -&gt; ~ high score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407408"/>
            <a:ext cx="109270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Same workflow as the classifier - just a different model class.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3" name="Picture 12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PREDICTED VS. ACTUAL RISK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Good Are the Predictions?</a:t>
            </a:r>
          </a:p>
        </p:txBody>
      </p:sp>
      <p:pic>
        <p:nvPicPr>
          <p:cNvPr id="6" name="Picture 5" descr="reg_pred_vs_actu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028" y="1325880"/>
            <a:ext cx="5779639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Dots near the dashed line = good predictions. R-squared summarizes how much of the variation the model captures (1.0 = perfect).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JUDGING A REGRESSOR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Reading Regression Quality (Plain Language)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Error = how far predictions land from the truth (smaller is better).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R-squared: 1.0 = perfect, 0 = no better than guessing the average.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risk model doesn't need to be perfect - it needs to RANK logins usefully.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Always sanity-check: are the biggest predicted risks actually the riskiest?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Wednesday: how we judge CLASSIFIERS - accuracy, confusion matrix, precision, recall.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Small error + useful ranking = good enough.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🧪  ACTIVITY  ·  6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Would you trust this risk model?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A login-risk model gives a new login a score of 88 / 100.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would you want to know before acting on that 88?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Which one feature likely pushed the score up?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How could you check the model ranks risky logins above safe ones?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🧮  IN-CLASS TASK  ·  12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Hand-Score Five Logins (Be the Regression Model)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You are the analyst standing in for the model. Using a points table - failed x8, unusual_hour x18, new_device x22, country_mismatch x25 - score five NEW logins, rank them, then check against the model's 'actual risk' column.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For each login, multiply each feature by its points and add them up; cap the total at 100 = your predicted risk.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Write each predicted score in the 'your score' column.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Rank the five logins high-to-low = your investigation queue (1 = first).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Compare to the 'actual risk' column; write the error (your score - actual) for each.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Deliverable: 5 predicted scores, a 1-5 ranking, the errors, and one sentence: did your ranking match the model's?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USE THESE SLIDES AS YOUR STUDY GUIDE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Today Connects to Lab 4 &amp; Quiz 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💻 In Lab 4 you will...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Load a login/URL dataset and separate features from a target.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Train and use a model, then read predictions.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Judge quality with predicted-vs-actual and simple metrics.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Connect a numeric score to a real security decision.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📝 Quiz 4 will ask you to...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Tell regression from classification for a given task.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Explain what a risk score buys you (ranking).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Interpret predicted-vs-actual and R-squared at a basic level.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Set up the accuracy / confusion-matrix ideas from Wednesday.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27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Regression predicts a NUMBER; classification predicts a category - same labeled-data setup.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Numbers (risk scores, expected loss) let you rank and prioritize, not just label yes/no.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 scikit-learn workflow is identical: create -&gt; fit -&gt; predict; only the model changes.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Judge a regressor by its error and R-squared - and by whether its ranking is useful.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LOOKING AHEAD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Before Wednesday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💻 Lab 4 - 'Judging a Phishing URL Detector' is released (evaluate a model, adjust its threshold).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📝 Quiz 4 is Wednesday (regression vs classification; confusion matrix; false positives).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📖 Read Handout 4: Regression and Model Metrics.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📊 Wednesday: did the model get it right? Confusion matrix, precision/recall, and Exam 1 review.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Assign Lab 4, Quiz 4, Handout 4; note Exam 1 is near.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MONDAY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6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Recap + warm-up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Week 3 supervised learning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18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Regression intuition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Predicting a number, not a category + diagram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14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↔️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Classification vs regression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When to use which + diagram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18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🧪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Demo: scoring login risk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Data, code, and evaluating a regressor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🧮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Hands-on: hand-score five logins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Be the regression model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7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Wrap-up &amp; exit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Lab 4 / Quiz 4 + takeaways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🎟️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One minute before you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In the Canvas exit-ticket quiz or on a card: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In one sentence, how is regression different from classification?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one security task that calls for a risk SCORE.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thing you'd like more explanation 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regression as predicting a number instead of a category.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Contrast regression with classification and match each to security tasks.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Read how well a regression model predicts (predicted vs. actual).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Set up the evaluation ideas we'll deepen on Wednesday (accuracy, errors).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A NUMBER, NOT A CATEGORY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Regression Intuition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DEFINITION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Regression = Predicting a Number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Classification predicts a category (spam / ham). Regression predicts a NUMBER.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Examples: a risk score (0-100), expected dollar loss, days until a patch is needed.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model learns a relationship between features and a numeric target.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Same supervised setup as Week 3 - labeled examples - but the label is now a number.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Today's running example: score how risky a login attempt looks.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Category -&gt; classification; number -&gt; regression.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 FITTED LINE THROUGH THE DATA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Regression Predicts a Number</a:t>
            </a:r>
          </a:p>
        </p:txBody>
      </p:sp>
      <p:pic>
        <p:nvPicPr>
          <p:cNvPr id="6" name="Picture 5" descr="reg_scat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728" y="1325880"/>
            <a:ext cx="6096239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More failed logins -&gt; higher risk score. Regression fits a line (or curve) and reads a NUMBER off it.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WHY IT MATTERS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Where Regression Shows Up in 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Risk scoring: how suspicious is this login, transaction, or file? (0-100)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Expected loss: how many dollars might this incident cost?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Time-to-event: how long until this system likely needs patching?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Volume forecasting: how many alerts should we expect next hour?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number lets you RANK and PRIORITIZE - not just label yes/no.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Numbers let you rank and prioritize.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IDEA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Regression Works (No Math)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finds the line/curve that best fits the labeled examples.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'Best fit' = the line that makes the prediction errors as small as possible.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For a new example, plug in its features and read the predicted number.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More or better features usually means better predictions.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Same guess-check-adjust training loop from Week 2 - just aiming at a number.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Fit the best line; read off the prediction.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