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deck is a standalone survival guide for the weekly Colab labs. Students can self-study it before Lab 1, and it stays linked on the course website all semester. If taught live, it fills a 75-minute session; if self-paced, students should work through the two Try-It-Now activities. Message to open with: 'You do NOT need to be a programmer for this course. Every lab gives you working starter code - your job is to run it, change small pieces, and interpret the results.'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conceptual stumbling block of notebooks. Analogy: a recipe - you can't frost a cake (cell 9) before baking it (cell 3). The number in brackets next to a cell shows run order. Teach the universal fix now - Runtime &gt; Run all - because half of all 'my lab is broken' office-hours visits are out-of-order execution. Disconnects after ~90 idle minutes are normal and lose nothing that was saved.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minutes, everyone hands-on. Circulate for the two classic snags: smart quotes if they typed in a word processor first (retype the quotes in Colab), and not being signed into a Google account. Success = they see the printed text and a rendered name. That IS the whole mechanical skill of the course - everything else is reading and thinking.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~20 minutes. Four code slides, every line explained. Keep repeating: starter code is always provided; students modify small pieces, never write from scratch.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First real Python. The = sign STORES (it is not algebra); quotes mean text; names can't contain spaces (that's what the underscores are for). Have students predict the print output before revealing the last line. Typical error: forgetting quotes around text -&gt; NameError - which links ahead to the error-reading slide.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ideas, both intuition-friendly: a list is a numbered row of boxes (numbering starts at 0 - the single most common beginner surprise), and a for-loop is 'do this for each one.' The indented line belongs to the loop - indentation is grammar in Python, not decoration. In labs, loops appear ready-written; students read them more than write them.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Reassure: nobody writes machine learning from scratch in this course - we import it. The import cell is always the FIRST cell of a lab, which is why 'NameError: pd is not defined' almost always means 'you skipped the first cell' (Run all fixes it). pd.read_csv turns a spreadsheet-like file into a table variable; .head() is the habit of looking at data before trusting it - Week 2 makes a whole lesson of that.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big picture that makes twelve labs feel like one: load data with pandas, look at it, fit a model, predict on new cases, evaluate and interpret. Highlight the amber middle: fit/predict is the same two lines in Week 3's spam classifier and Week 13's privacy lab. The last step is where their grade concentrates - numbers plus THEIR interpretation.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Preview, not mastery - Week 3 builds this carefully with the spam example. Today's goal is only that the pattern looks familiar when they meet it: create, fit (learn), predict (apply). Analogy: fit = studying with an answer key; predict = taking the quiz. If time is tight, this slide can be 60 seconds of 'you will see these exact lines again.'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~12 minutes. Show how a lab starter is structured so nothing about Lab 1 is a surprise.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any lab starter alongside this slide if teaching live. TODOs are deliberately small: change a threshold, complete one line, add one feature. The guided questions carry heavy points and ask 'why', not 'what' - e.g. 'Why did accuracy drop when...?' Encourage answering immediately after each section while the result is on screen.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 - rows sum to exactly 75 minutes for a live session. Emphasize that parts 2, 5, and 6 are the ones that prevent lost work and lost points; part 3 is the only 'programming' and it is gentler than it sounds.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five rules prevent nearly every avoidable point loss. Rule 1: the Canvas link opens the INSTRUCTOR'S notebook in view mode - without saving a copy, work is lost on close. Rule 5 exists because graders see the notebook exactly as submitted: a missing output is ungradable even if the code was right. Have students recite rules 1 and 5 back to you.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Quick contrast slide - read a few pairs aloud with the story behind them (every 'not that' is a real student incident). The AI-tool line is policy, not just advice: labs are individual/pair work and AI assistance is not permitted; office hours, the TA, and the Canvas discussion board are the sanctioned help channels and they are fast.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~8 minutes. Mechanical but crucial - a perfect lab submitted wrong scores zero until resolved.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Trace the loop start to finish. The two amber boxes are the forgettable ones: save-a-copy (step 2, protects the work) and Run-all (step 4, makes the work visible to graders). Step 5 detail: File &gt; Download &gt; 'Download .ipynb' - NOT .py, which strips outputs and text answers. Canvas accepts the .ipynb file directly like any file upload.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literal checklist closes every lab starter, so practicing it here builds the habit. The second box is the money box: 'Run all with no errors' catches out-of-order execution, missed imports, and half-finished TODOs all at once. Pairs submit ONE notebook with both names unless the assignment says otherwise.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~10 minutes. Normalize errors: professionals see them all day; the skill is reading, not avoiding.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Teach the reading order: last line first (error type + message), then the line number, then the quoted code. The example is the classic typo ('emials'), which produces the same NameError as running cells out of order - so the fix path is: check spelling, then Run all. Students who learn to read the bottom line solve most of their own errors without help.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 rows cover ~90% of real lab issues. Walk each: NameError is the out-of-order/typo twin from the previous slide; SyntaxError means look for an unclosed quote or parenthesis on that exact line; FileNotFoundError means the data cell didn't run; disconnects lose nothing saved and Run-all restores the session. Encourage screenshotting this table.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explicit permission to ask for help early - the 15-minute rule prevents the death spiral of a student stuck alone on a typo at midnight. Board posts help everyone (others hit the same snag). Reiterate the AI policy positively: the humans are the sanctioned unlimited resource.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the five takeaways as one story: open it, own it (save a copy), run it, read it, submit it. Point students at the practice checklist on the next slide as the self-test of readiness.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Six concrete, checkable skills. Every one of them is exercised by the practice checklist at the end, so tell students: 'if you can do the checklist, you are ready for all twelve labs.'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exit ticket / homework. Anyone who completes all six items has every mechanical skill the twelve labs require. If live: start it in the last 5 minutes and let students finish at home; the bonus (deliberately causing and fixing an error) is the single best confidence builder - errors stop being scary once you've made one on purpose.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Optional enrichment only - reassure students the labs are self-contained. Kaggle's Python micro-course is the best fit for anyone who wants extra reps before Lab 3's first model. Close by repeating the promise from slide 1: starter code is always provided; the course grades thinking, not typing.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~8 minutes. Goal: remove the fear. Colab is just a webpage; nothing can be broken permanently.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Demystify: Colab is a Google Doc that can run code. The code executes on Google's servers ('the runtime'), not on the student's laptop, so a weak laptop is fine and nothing installed on their machine can break. Common worry to preempt: 'What if I ruin the notebook?' - you can't; you can always re-open the original starter from Canvas.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the semester rhythm once so it never surprises anyone. Stress the third grading criterion: interpretation. Students who only make code run lose the points that live in the guided questions - 'in your own words' answers are graded seriously. State the AI policy plainly and why: the labs teach the exact reasoning the quizzes and exams test, so outsourcing them costs points twice.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~12 minutes including the first Try-It-Now. If live, share your screen and click along.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five callouts clockwise. The two menu commands worth memorizing: File &gt; Save a copy in Drive, and Runtime &gt; Run all. Point at the play button: hovering over a code cell reveals it; Shift+Enter does the same. Note the Connect/RAM indicator: green check = your free cloud computer is attached. Students don't need anything else on day one.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cell is the unit of everything. Misconception to kill early: students try to type answers into code cells (Python then errors on plain English) or paste code into text cells (it won't run). Rule of thumb: grey background with ▶ = code; white/formatted = text. Double-click a text cell to edit, Shift+Enter to render it back.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LAB BOOTCAMP  ·  BOOTCAMP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Python &amp; Google Colab Bootcamp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Your Lab Survival Guide  ·  Everything You Need Before Lab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MENTAL MODEL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#1 Rule: Cells Remember, In the Order You Ran Them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Running a cell stores its variables in the notebook's memory (the 'runtime').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Later cells can use variables created by earlier cells - that's by design.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you run cells OUT OF ORDER, you can get errors or stale results.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Fix-everything button: Runtime ▸ Run all - executes top to bottom, cleanly.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Colab disconnects (idle too long), just Reconnect and Run all again.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Confused notebook? Runtime ▸ Run all.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⌨️  TRY IT NOW #1  ·  3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Your first notebook (3 minutes)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Open colab.research.google.com and do this: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Click 'New notebook'.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 the code cell, type:  print("Hello, CIS 350!")  - then press Shift+Enter.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Click '+ Text', type your name, and press Shift+Enter to render 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Find File ▸ Save a copy in Drive - notice where the notebook lives now.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JUST ENOUGH PYTHON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A Crash Course for Our Labs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LINE BY LINE - NOTHING HIDDEN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Variables: Naming Your Data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3008376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24597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A variable is a labeled box that stores a value.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num_failed_logins = 7            # a whole number (integer)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risk_score = 82.5                # a decimal number (float)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username = "alice"               # text goes in quotes (a 'string')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print() shows a value below the cell.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print(username, "risk:", risk_score)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-&gt; alice risk: 82.5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700016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Variables are labeled boxes. Create them with =, look inside with print().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SECURITY DATA COMES IN BATCHES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Lists and Loops: Many Values at Once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3300984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27523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A list holds several values in one variable, in order.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alerts = ["phishing email", "failed login", "malware download"]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print(len(alerts))     # len() counts items -&gt; 3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print(alerts[0])       # positions start at 0 -&gt; phishing email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A for-loop repeats an action for EACH item in the list.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for alert in alerts: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   print("Investigate:", alert)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992624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Lists hold batches of data; loops visit every item. Note positions start at 0!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EVERY LAB STARTS WITH IMPORT LINES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Imports: Borrowing Professional Tools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3300984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27523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Libraries are toolboxes of code written by experts.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import pandas as pd                     # tables of data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from sklearn.tree import DecisionTreeClassifier   # ML models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import matplotlib.pyplot as plt         # plots and charts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'as pd' is a nickname so we can type pd.read_csv(...)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In Colab these are ALREADY INSTALLED - importing just unlocks them.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emails = pd.read_csv("emails.csv")     # load a data table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emails.head()                           # peek at the first 5 rows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992624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import = open the toolbox. pandas reads tables; .head() shows the first five rows.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LEARN IT ONCE, REUSE IT TWELVE TIMES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Every Lab Has the Same Shape</a:t>
            </a:r>
          </a:p>
        </p:txBody>
      </p:sp>
      <p:pic>
        <p:nvPicPr>
          <p:cNvPr id="6" name="Picture 5" descr="lab_reci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2392" y="1325880"/>
            <a:ext cx="13096480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Load → look → fit → predict → evaluate-and-interpret. The Python varies a little; the shape never does.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PREVIEW - WEEK 3 TEACHES THIS PROPERLY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fit() and predict(): the Two-Line Heart of Every Lab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3008376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24597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X = the features (input clues), y = the labels (right answers)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model = DecisionTreeClassifier()        # 1. create a blank model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model.fit(X_train, y_train)             # 2. LEARN from labeled examples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predictions = model.predict(X_test)     # 3. label new, unseen cases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print(predictions[:5])                  # peek at the first 5 answers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That's it. Every model in this course: create -&gt; fit -&gt; predict.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700016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Don't memorize the details - recognize the pattern. It appears in every single lab.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4 · READING A LAB NOTEBOOK   ·   ~12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TODOs, Questions, and Where Points Live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STRUCTURE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Find Inside a Lab Starter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Header cell: lab title, objectives, points, and your name goes here first.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Setup cells: imports + a cell that downloads the week's dataset. Run these first.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Worked sections: complete code with explanations - run and read.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TODO cells: '# TODO:' marks the small pieces YOU complete or change.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Guided questions: text cells where you answer in your own words.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final checklist cell before submission.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Everything is labeled - a lab is a guided path, not a blank page.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BOOTCAMP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What is Colab &amp; how labs work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Browser Python, zero install, the weekly lab rhythm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🗺️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Tour of the Colab window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Cells, the run button, saving your copy + Try It Now #1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Python crash course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Variables, lists, imports, pandas - every line explained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Anatomy of a lab notebook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TODO cells, guided questions, the five-step lab shape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Submitting on Canvas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Run all, download .ipynb, upload - the six steps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10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🛠️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When things go wrong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Reading error messages + the fix-it playbook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0080" y="651052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41248" y="665683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41248" y="665683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57400" y="651052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✅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43200" y="651052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Your practice checklist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Prove you're lab-ready in 10 minutes + Try It Now #2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44" name="Picture 4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FIVE RULES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Golden Rules of Lab Notebooks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 1: Save a copy in Drive BEFORE you start (or your edits vanish).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 2: Run cells top-to-bottom; when confused, Runtime ▸ Run all.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 3: Don't delete provided cells - graders follow the same path you did.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 4: Answer questions in your own words - we grade thinking, not vocabulary.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 5: Before submitting, Run all one final time so every output is visible.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Rules 1 and 5 are the point-savers.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HABITS THAT SEPARATE SMOOTH LABS FROM PAINFUL ONES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Do This · Not That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😌  ✅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Save a copy in Drive first thing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Read the error's last line, then fix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Run all before you download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Answer questions as you go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Start early - runtimes disconnect at deadline crunch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😱  ❌ Not that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Work in the shared starter link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Paste errors into an AI tool (not permitted)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Submit with blank outputs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Leave all questions for 11:58 pm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Delete cells that 'look unneeded'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5 · FROM NOTEBOOK TO GRADEBOOK   ·   ~8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Submitting Your Lab on Canvas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SIX STEPS - TWO OF THEM EVERYONE FORGETS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Every Lab, Start to Finish</a:t>
            </a:r>
          </a:p>
        </p:txBody>
      </p:sp>
      <p:pic>
        <p:nvPicPr>
          <p:cNvPr id="6" name="Picture 5" descr="lab_work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4" y="1325880"/>
            <a:ext cx="1214504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Open → save a copy → work → Run all → download .ipynb → upload to Canvas. Amber steps = the ones that cost points when skipped.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FINAL MINUTE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Pre-Submission Checklist (60 Seconds That Protect 50 Points)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☐ Your name (and partner's name) is in the header cell.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☐ Runtime ▸ Run all completes with no red error boxes.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☐ Every plot and table you're asked about is visible below its cell.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☐ Every guided question has an answer in your own words.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☐ File downloaded as .ipynb and uploaded to the correct Canvas assignment.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☐ Submitted before Monday 10:00 am (late = 10%/day, max 48 h).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This exact checklist appears at the bottom of every lab.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6 · WHEN THINGS GO WRONG   ·   ~10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Errors Are Normal - Here's the Playbook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BOTTOM LINE FIRST - ALWAYS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Read an Error Message</a:t>
            </a:r>
          </a:p>
        </p:txBody>
      </p:sp>
      <p:pic>
        <p:nvPicPr>
          <p:cNvPr id="6" name="Picture 5" descr="error_anatom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484" y="1325880"/>
            <a:ext cx="962072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Python errors look scary but follow one format: the LAST line names the problem; the line number shows where.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AND THE 10-SECOND FIX FOR EACH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Four Errors You'll Actually Meet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1737360"/>
          <a:ext cx="10332720" cy="3429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44240"/>
                <a:gridCol w="3444240"/>
                <a:gridCol w="344424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Error you see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What it means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The fix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NameError: 'X' is not defined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Typo, or you skipped an earlier cell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Fix spelling · Runtime ▸ Run all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SyntaxError: invalid syntax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Broken 'grammar' - quotes/parentheses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Check the pointed-at line for pairs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FileNotFoundError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The dataset wasn't downloaded yet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Re-run the setup/download cell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'Runtime disconnected'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Idle too long - totally normal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Reconnect, then Runtime ▸ Run all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SUPPORT PATH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Getting Help - the Right Order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Read the error's last line - you'll fix most problems yourself.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Check the lab's Troubleshooting section - it predicts the common snags.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Ask on the Canvas discussion board (screenshots welcome, no answers spoiled).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Come to office hours or ask the TA - that's what we're here for.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Remember: AI tools are not permitted on graded work - but WE are unlimited.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Stuck &gt; 15 minutes on one error? Move to step 3 or 4.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Colab is Python in the browser - free, nothing to install, can't be broken.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Cells remember in run order; Runtime ▸ Run all fixes a confused notebook.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Every lab: load → look → fit → predict → interpret. Same shape, twelve times.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Save a copy FIRST; Run all LAST; download .ipynb; upload to Canvas.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5870447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5870447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45920" y="5870447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Errors are normal: read the bottom line, fix, re-run - and ask for help early.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BOOTCAMP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Open Google Colab, create a notebook, and run code and text cells.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Save your own copy of a lab starter so your work is never lost.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Read and lightly modify beginner Python: variables, lists, imports, pandas.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Recognize the five-step shape every CIS 350 lab follows.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Export a finished notebook and submit it correctly on Canvas.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749808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749808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37360" y="749808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Read a Python error message and fix the three most common mistakes.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27" name="Picture 26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🏁  TRY IT NOW #2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The 10-minute lab-readiness checklist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In your own new Colab notebook, prove all six skills: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Create a variable with your name and print a greeting with 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Make a list of 3 suspicious email signs; loop over it printing 'Red flag: ...'.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Run:  import pandas as pd  - then print(pd.__version__).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Add a text cell answering: 'What does Runtime ▸ Run all do, and when do I use it?'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File ▸ Download ▸ Download .ipynb - confirm the file lands on your computer.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Bonus: cause a NameError on purpose, read the last line, then fix it.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REFERENCES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Keep Learning (Optional, All Free)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Colab's own intro: colab.research.google.com ▸ 'Welcome to Colaboratory'.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Google's Python Class (free): developers.google.com/edu/python.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Kaggle Learn 'Python' and 'Pandas' micro-courses: kaggle.com/learn.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course Resources page links all tools: Colab, CTFd, Hacker101, CISA.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Bring questions to Week 1 office hours - the best time to fix setup issues.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None of these are required - the labs teach everything as you go.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ZERO INSTALL, ZERO COST   ·   ~8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What Is Google Colab?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TOOL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Colab = Python in Your Browser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Google Colab is a free website that runs Python code on Google's computers.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Nothing to install - if you can open Google Docs, you can use Colab.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only need: a laptop, a browser, and your Google account.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notebooks save to Google Drive, like any other Google document.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libraries our labs use (pandas, scikit-learn, matplotlib) are pre-installed.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colab.research.google.com - bookmark it now.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RHYTHM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Labs Work in This Course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new lab is released on Canvas most Mondays and due the following Monday.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lab is a Colab notebook with working starter code + TODOs + questions.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Worth 50 points; work solo or in a pair (both must understand everything).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Graded on: code runs correctly · code is readable · your interpretation of results.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 tools (ChatGPT, Copilot, etc.) are NOT permitted on labs, quizzes, or exams.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Late policy: 10% per day, up to 48 hours.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Release Monday -&gt; due next Monday on Canvas.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AROUND THE WINDOW IN 12 MINUTES   ·   ~12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Tour of the Colab Interface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FIVE THINGS - THAT'S THE WHOLE INTERFACE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Colab Window at a Glance</a:t>
            </a:r>
          </a:p>
        </p:txBody>
      </p:sp>
      <p:pic>
        <p:nvPicPr>
          <p:cNvPr id="6" name="Picture 5" descr="colab_ui_anatom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240" y="1325880"/>
            <a:ext cx="7663215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Menus, the two cell buttons, the play button, the output area, and text cells. Everything you'll do lives here.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BUILDING BLOCKS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Two Kinds of Cells - Code and 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CODE cells contain Python. Click ▶ (or press Shift+Enter) to run one.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Output (numbers, tables, plots) appears immediately BELOW the cell.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TEXT cells hold formatted writing - lab instructions and question prompts.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answer guided questions by typing into text cells (double-click to edit).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notebook is just these two cell types stacked top to bottom.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Code -&gt; run it. Text -&gt; read it, or type your answer in it.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Bootcamp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