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12191695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su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40080"/>
            <a:ext cx="1371600" cy="137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286000"/>
            <a:ext cx="1078992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1">
                <a:solidFill>
                  <a:srgbClr val="C8C372"/>
                </a:solidFill>
                <a:latin typeface="Segoe UI"/>
              </a:rPr>
              <a:t>Week 16 (Activity)  ·  ACTIVITY  ·  75 MINUTES</a:t>
            </a:r>
          </a:p>
          <a:p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4000" b="1">
                <a:solidFill>
                  <a:srgbClr val="FFFFFF"/>
                </a:solidFill>
                <a:latin typeface="Segoe UI"/>
              </a:rPr>
              <a:t>Responsible AI Governance Board Meeting</a:t>
            </a:r>
          </a:p>
          <a:p>
            <a:pPr algn="l">
              <a:lnSpc>
                <a:spcPct val="105000"/>
              </a:lnSpc>
              <a:spcAft>
                <a:spcPts val="0"/>
              </a:spcAft>
              <a:buNone/>
            </a:pPr>
            <a:r>
              <a:rPr sz="2200" b="0">
                <a:solidFill>
                  <a:srgbClr val="E7F1E8"/>
                </a:solidFill>
                <a:latin typeface="Segoe UI"/>
              </a:rPr>
              <a:t>CISA-Style Governance Tabletop Exercise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4846320"/>
            <a:ext cx="1078992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CIS 350: AI for Cybersecurity — Smart Defense for the Digital Business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CFE0D3"/>
                </a:solidFill>
                <a:latin typeface="Segoe UI"/>
              </a:rPr>
              <a:t>Dr. Ramadan Abdunabi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Decision Framework: Four RAI Principles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Transparency: can we explain WHY the model made a decision?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Fairness: does the model treat groups equitably (small error-rate gaps)?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Robustness: does the model hold up under attack or unusual inputs?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Accountability: who monitors it, who is responsible when it goes wrong?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Score each model against all four - the highest business accuracy does not auto-win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10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~5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Round 1: The Initial Decision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Round 1: Which Model Do You Approve?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Situation: the board must pick Model A, B, C, or approve none - today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Decision to make: which model best serves customers AND the business?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Options to weigh: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Model A: most profit, but a fairness gap regulators may punish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Model B: strong privacy, gives up some accuracy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Model C: fully explainable and auditable, but slower and costlier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Record your choice AND the principle that drove it on the worksheet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12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~5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Round 2: A Complication Is Injected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Round 2: The Complication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NEW INFORMATION arrives mid-meeting: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Technical Lead reveals Model A's fairness gap matches the OLD hiring incident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measured false-positive-rate gap between groups is about 0.16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mitigation exists that shrinks the gap to about 0.01 - but drops accuracy 3%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Regulators have signaled they will audit any high-impact credit model this year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Revisit your Round 1 decision: does it still hold? Justify any change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14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~5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Round 3: Final Decision and Documentation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Round 3: Lock the Decision and Document 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Make your FINAL model choice (you may switch, mitigate, or stand firm)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Now mandate the controls that must exist AFTER approval: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Monitoring: what metric is watched, how often, and the alert threshold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Auditing: who reviews the model, how often, and what they check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Accountability: who is named responsible if the model harms customers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Write a short stakeholder statement AND an audit log entry (on the worksheet)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16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Why Responsible AI Fights Business Goals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Fairness often COSTS accuracy - mitigating a gap can lower profit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Privacy (differential privacy) often LOWERS raw performance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Explainability and robustness often mean SLOWER, costlier models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board's job is not to pretend there is no trade-off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board's job is to choose the trade-off it can DEFEND and MONITOR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17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Debrief: What We Will Discuss Together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What changed your decision between Round 1 and Round 3, and why?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How did the prior hiring incident shift your risk appetite?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Which RAI principle did your board weigh most heavily - and did you agree?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What monitoring gap would have caught the OLD incident before it went public?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If a regulator called tomorrow, could you defend your decision with evidence?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18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Connect to This Week's Lecture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week's finale covered Responsible AI and Deployment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Transparency, fairness, robustness, accountability - you just USED all four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Deployment checklists, monitoring, and governance are what a board enforces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lecture said models fail in the real world through weak governance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tabletop is that lecture made real: you governed, not just modeled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19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THIS WEEK'S LEARNING OBJECTIVES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You'll Be Able to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463040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1463040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Apply the four responsible-AI principles: transparency, fairness, robustness, accountability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670048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2670048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2670048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Weigh real trade-offs between accuracy, fairness, privacy, and speed when approving a model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877056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877056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7360" y="3877056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Use a prior bias incident to set the board's risk appetite for a new deployment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5084064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5084064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5084064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Mandate ongoing monitoring, auditing, and governance controls after a model goes live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6291072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6291072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37360" y="6291072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Communicate a governance decision clearly to stakeholders and document it for audit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</a:t>
            </a:r>
          </a:p>
        </p:txBody>
      </p:sp>
      <p:pic>
        <p:nvPicPr>
          <p:cNvPr id="24" name="Picture 23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Connect to the Labs: This Is the Capstone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Lab 10 (Fairness): you cut an FPR gap from about 0.16 down to about 0.01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Lab 11 (Privacy/DP): you compared epsilon 0.1 (strong privacy) vs 8 (weak)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Lab 8 (Robustness): you saw adversarial examples fool a model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Lab 12 (Incident Response): you practiced responding when a system fails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Today you WEIGH those exact measured trade-offs to approve one model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20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Resources for This Activity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CISA Tabletop Exercise Packages (cisa.gov) - the format we are using today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NIST AI Risk Management Framework: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nvlpubs.nist.gov/nistpubs/ai/NIST.AI.600-1.pdf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Use the NIST framework's language (govern, map, measure, manage) in your notes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These are the same tools real governance boards use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21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This Activity Is Graded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Completion (8 pts): participates in all 3 rounds; every decision recorded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Reasoning (7 pts): decisions justified with risk, cost, or evidence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Communication (5 pts): clear stakeholder message and audit documentation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Total: 20 points (team submits one worksheet per group)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22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to Submit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1. Complete all three rounds on the group worksheet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2. Record each decision AND its justification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3. Write the final stakeholder statement and audit log entry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4. Complete the debrief reflection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5. Submit one PDF worksheet per group on Canvas by [DUE DATE]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23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3200" b="1">
                <a:solidFill>
                  <a:srgbClr val="FFFFFF"/>
                </a:solidFill>
                <a:latin typeface="Segoe UI"/>
              </a:rPr>
              <a:t>Key Takeaways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07008"/>
            <a:ext cx="822960" cy="914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554480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554480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1554480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A governance board approves the trade-off it can defend and monitor, not just the top accuracy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633472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633472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5920" y="2633472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A prior incident should raise the bar for transparency and accountability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712463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3712463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45920" y="3712463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Responsible AI often costs accuracy, privacy, or speed - name the cost, do not hide it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791455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4791455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45920" y="4791455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The decision is not done at launch: monitoring, auditing, and ownership make it responsible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~5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The Scenario: A Model Awaits Your Approval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Why We Run a Governance Tabletop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Real companies do not deploy AI by a coin flip - a governance board decides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board weighs benefits, risks, cost, and evidence, then owns the decision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AI failures rarely come from bad math - they come from bad governance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tabletop lets you rehearse the hard decision with no real customer harmed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Today you ARE the board approving an AI model for a real business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4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Scenario Briefing: MeridianBank Credit AI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MeridianBank wants to approve an AI model to decide credit-card applications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model affects who gets approved, their limit, and their interest rate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data-science team built THREE candidate models to choose from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cannot deploy all three - you must approve exactly ONE (or none)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board meets today; the CEO wants a decision and a documented rationale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5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ONE MUST BE CHOSEN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Three Candidate Models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EEF3EA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Model A and Model 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Model A: HIGH ACCURACY (92%) but a measured fairness gap between groups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Model A: makes the bank the most money, but regulators may object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Model B: PRIVACY-PRESERVING (differential privacy) with slightly lower accuracy (88%)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Model B: protects customer data even if the model is stolen or probed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FBF8E9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37959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Model 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5624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Model C: EXPLAINABLE - every decision comes with a plain-language reason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Model C: accuracy 89%, but inference is SLOWER (higher cost, longer wait)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Model C: easiest to audit and to defend to a regulator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Model C: a denied applicant can be told exactly why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6</a:t>
            </a:r>
          </a:p>
        </p:txBody>
      </p:sp>
      <p:pic>
        <p:nvPicPr>
          <p:cNvPr id="15" name="Picture 14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Shadow Over the Room: A Prior Incident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Two years ago MeridianBank deployed an AI hiring tool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It quietly favored one group of applicants over another - a bias incident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result: a regulator fine, a news story, and lost customer trust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board was blamed for approving a model nobody could explain or monitor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That history should shape your RISK APPETITE for today's credit model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7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Your Roles on the Board (groups of 3-5)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Incident Commander: runs the meeting, calls the final vote, owns the decision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Compliance / Legal Lead: guards fairness, privacy law, and regulatory risk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Technical Lead: explains accuracy, privacy, robustness, and inference cost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Communications Lead: drafts how the decision is explained to stakeholders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(In a group of 3, one person may hold two roles - every role must be covered)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8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This Tabletop Works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will play THREE timed rounds, about 5 minutes each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Round 1: make an initial approval decision from the briefing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Round 2: a complication is injected - you must adapt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Round 3: lock a final decision and write the audit documentation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Rule: every decision MUST be justified with risk, cost, or evidence - not a hunch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9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