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15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Domain Adaptation with Limited Labels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CTFd Capture-the-Flag Challenge (Hard)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Resources for This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CTFd course server (ctfd.io) plus the course lab materials on model generalization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 CTFd you will find: the challenge brief, the starter notebook link,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flag submission box, and a scoreboard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lab materials review domain shift, fine-tuning, and calibration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Everything you need is linked from the Week 15 challenge card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Three Progressive Tasks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1 (Easiest): Measure the Damage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prove the 2023 model has drifted on 2025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Evaluate the frozen 2023 model on the 500 labeled 2025 samples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accuracy, and note where it fails most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use the trusted 2023 accuracy as your baseline to compare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a big gap between 2023 and 2025 accuracy = domain shift confirmed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You are not fixing anything yet - just documenting the drop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2 (Medium): Fine-Tune on the 500 Samples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adapt the pre-trained model to the 2025 domain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Keep the learned features; retrain the classifier head on the 500 samples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Split the 500 into train and validation so you can measure honestly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freeze the base layers first, then train the head (feature extraction)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a small learning rate protects the transferred features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compare out-of-domain accuracy before vs after fine-tuning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3 (Hardest): Re-Calibrate and Capture the Flag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make the adapted model's confidence trustworthy again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Check calibration on a held-out 2025 slice, not on 2023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Adjust confidence so predicted probability matches real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compare average confidence to actual accuracy - are they close?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temperature scaling is a simple, few-parameter fix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the flag unlocks when tuned accuracy AND calibration hit target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Success Criteria: How You Know You Got the Flag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you report the 2023-vs-2025 accuracy gap with numbers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fine-tuned 2025 accuracy is clearly higher than the frozen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confidence is calibrated - stated probability matches real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all three targets are met, CTFd reveals: flag{...}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Paste the flag into the CTFd submission box to lock in your score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Ethics and Sandbox Reminder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sandboxed, authorized educational exercise only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Only attack, probe, or adapt systems you are explicitly authorized to use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data and model on CTFd are provided for this class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domain adaptation touches production security tools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practice: get written authorization and follow your org's change process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Never point these techniques at systems you do not own or have permission for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Connection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Lecture topic: Transfer Learning, Few-Shot Learning, and Domain Adaptation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 makes domain shift concrete - the 2023 to 2025 distribution change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 is fine-tuning and feature extraction in action, with limited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 is the calibration lesson - confidence must be re-earned on the new domain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Few-shot thinking runs through it: 500 labels is tiny, so every choice matters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living the lecture, not just hearing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Connection to the Lab (Labs 6 and 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Earlier labs trained detectors on ONE fixed dataset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Here the distribution moves: 2023 training data vs 2025 reality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6 (semi-supervised, label cost): you had few labels then, few now (500)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8 (robustness): a model that fails under shift is not robust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challenge extends the modeling arc to its hardest case: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adapt with limited labels, then prove the adapted model can be trusted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Challenge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all three tasks attempted, notebook submitted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execution (7 pts): the fine-tuning works and hits the target result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(5 pts): reflection explains WHY it works and the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flag proves execution; the reflection proves you understand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transfer learning: reusing features from a source task on a related target task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Recognize domain shift when a 2023-trained detector meets 2025 data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Fine-tune a pre-trained model on a small 2025 label set and measure the gain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Detect domain shift and re-calibrate model confidence on the new domain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Judge when few-shot learning is necessary in security and when it is risky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tasks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Submit the flag on the CTFd challenge page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Save your notebook as a PDF (File -&gt; Print -&gt; Save as PDF)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Answer the reflection questions in the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the worksheet PDF and notebook PDF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Transfer learning reuses old features so you learn a new domain fast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Domain shift silently degrades models - measure on fresh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Fine-tuning adapts a model with only a few hundred labels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After adapting, re-calibrate confidence before you trust the output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Challenge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Challenge Scenario: The Detector That Went Stale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SOC runs a malware detector trained on 2023 samples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scored 96 percent accuracy when it was deployed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2025, analysts notice it is missing new malware families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have only 500 labeled 2025 samples - labeling is expensive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Mission: adapt the old model to the new world and capture the flag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Flag format: flag{...} - you get it when your adapted model hits the target score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Background 1: What Is Transfer Learning?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learns useful features while solving a source task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Transfer learning reuses those features on a related target task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chef who masters Italian cooking learns French faster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knife skills and flavor sense carry over; only the recipes change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security: features from a big 2023 malware model give a head start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do not retrain from scratch - you build on what already 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Background 2: Domain Shift (Why the Model Rots)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Domain shift: the data distribution changes over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2023 model learned what 2023 malware looked like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2025 malware uses new packers, new APIs, new behaviors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spam filter trained on 2010 email misses today's scams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is not broken - the world moved out from under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Symptom: accuracy quietly drops on fresh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Background 3: Fine-Tuning with Few Labels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Fine-tuning: take the pre-trained model, keep its features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nudge the top layers using the small 2025 label 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Feature extraction: freeze the base, train only a new classifier head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Few-shot learning: learn a new class from just a handful of examples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 few-shot matters in security: novel threats arrive with few samples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 it is risky: too few examples can memorize noise, not signal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Background 4: Confidence Can Lie After a Shift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outputs a probability - its confidence in each guess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After domain shift, that confidence is often miscalibrated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may say 99 percent sure while being wrong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weather app trained in Arizona over-predicts sun in Seattle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must re-check calibration on the NEW domain, not the old one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Detect shift by comparing 2025 accuracy vs the trusted 2023 accuracy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Set Up (Google Colab)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Open the starter notebook from the CTFd challenge page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Run the first cell to load the pre-trained 2023 detector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Run the loader for the 500-sample labeled 2025 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Everything runs in your browser - no install needed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Starter code pattern you will use: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 = load_pretrained('detector_2023.pt')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X25, y25 = load_2025_labeled(n=500)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