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14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AI Incident Response: Biased Hiring System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Incident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1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Detect and Contain: The First 30 Minutes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What Do We Do First?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The story is live. The model is still scoring candidates right now.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DECISION: Choose and ORDER your first three actions.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A. Halt the model (stop it from scoring any new candidates)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B. Notify the 12,000 affected candidates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C. Notify regulators (e.g., EEOC-style fair-hiring authority)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D. Issue a public statement to the press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E. Wait until you fully understand the root cause before acting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Record your order AND why. Which is reversible? Which stops harm fastest?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Thinking It Through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Containment usually comes first: halting the model stops NEW harm immediately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Halting is reversible and low-cost compared to a wrongful-hiring lawsuit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Notifying candidates is important but takes time to do accurately - do not rush a wrong message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Regulator notification may be legally required within a set window - Legal must check the clock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'Wait until we fully understand' feels safe but lets harm continue - usually wrong here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is no single correct order, but 'halt first' is easy to defend.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2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Complication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A Complication Is Injected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 arrives while you are still in the room: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A major client threatens to cancel a $2M contract if you halt the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Your Tech Lead confirms the root cause: the model was trained mostly 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 resumes of PAST hires, who were 80% men - the data taught the bias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A reporter emails asking for an on-the-record comment in 30 minutes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DECISION: Do you keep the model halted? What do you tell the client,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what (if anything) do you say to the reporter right now?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Weigh $2M revenue against legal and reputational risk. Name your evidence.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Thinking It Through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$2M contract is real money, but knowingly running a biased model invites lawsuits and fines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Now that root cause is confirmed, 'we did not know' is no longer a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Responsibility for the root cause is shared: whoever chose the training data, and whoever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approved deployment without a bias check both own part of this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the reporter: a short honest holding statement beats silence or a rushed promise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Example: 'We have paused the system and are investigating. We will share findings.'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ROUND 3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Eradicate, Recover, and Document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Final Decision and Documentation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immediate fire is contained. Now decide how to fix and reopen safely.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DECISION - agree on: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ERADICATE: what changes prevent recurrence (fix the data, add a bias test)?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RECOVER: what must be true before the model goes live again?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DOCUMENT: assign who writes the post-incident review and decision log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Then draft the two-sentence message you will send to affected candidates.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Recovery is not 'turn it back on.' It is 'turn it on with new safeguards.'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Post-Incident Review (Hotwash)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hotwash is the honest team meeting held right after an incident cools down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goes in it: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Timeline: what happened and when (from the decision log)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Root cause: the imbalanced training data, stated plainly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went well and what did not in the response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Concrete fixes with owners and due dates (not vague promises)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Who reads it: leadership, the AI/ML team, legal, and often the regulator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Blameless tone: fix the system and process, not just one person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 we studied Incident Response and AI Incident Governance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lecture phases map directly onto what you just did: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Detect / Contain / Eradicate / Recover -&gt; your three rounds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Roles (Incident Commander, Comms, Tech, Legal) -&gt; your team assignments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Decision logs -&gt; what your Scribe recorded every round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Post-incident review -&gt; the artifact you write at the end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Governance is not paperwork for its own sake: it is how an organization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makes fast, defensible decisions under pressure and learns from them.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Run an AI incident through the phases: detect, contain, eradicate, recover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Prioritize the first urgent actions: halt the model, notify candidates, notify regulators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Assign incident roles and justify decisions using risk, cost, and evidence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Trace a biased AI system back to its root cause in the training data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Write a post-incident review (hotwash) and a decision log that others can audit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Lab 12: Tabletop IR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12 'Tabletop IR' had you run an incident-response tabletop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12 Question 6 asked: how do you document and share lessons learned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so that knowledge is preserved for the next incident?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activity is the graded, structured version of that lab tabletop: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Same phases, but with timed rounds and recorded, justified decisions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You end by producing the exact artifact Q6 asked about: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 written post-incident review and decision log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Bring your Lab 12 notes; reuse your knowledge-preservation answer here.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Discuss as a Class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between Round 1 and Round 2 once you knew the root cause?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Did the $2M contract pressure change your decision? Should it have?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was the hardest action to prioritize: halt, notify candidates, or notify regulators?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Who was responsible for the biased outcome, and how do you prevent recurrence?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governance gap did this incident reveal (e.g., no bias test before deployment)?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every decision is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justified with risk, cost, and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audit-ready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Graded per team on the submitted worksheet (one packet per group).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rounds on the team worksheet as you go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Finish the post-incident review and decision log artifact in Round 3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Write the two-sentence message to affected candidates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One team member submits the completed PDF worksheet on Canvas by [DUE DATE]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Put every team member's name on the first page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Contain first: halting a harmful model is reversible and stops new harm fast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AI incidents follow the same detect-contain-eradicate-recover phases as any breach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root cause of biased output is usually the data, and prevention is a bias test before deploy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decision log and honest hotwash turn a bad day into lasting organizational learning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Incident Briefing: What Just Happened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Company: NorthStar Talent, a mid-size firm that sells AI hiring software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Its flagship model ranks job applicants and recommends who to interview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reporter has published a story: the model systematically downranks women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rejected candidates have already contacted a lawyer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is 9:15 AM. The story is trending. Your phone will not stop buzzing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CEO walks in and says: 'Fix this. What do we do RIGHT NOW?'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This is a tabletop: you make decisions out loud, you do not touch production.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We Know and What We Do Not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KNOWN: The model scores women lower on average for the same qualifications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KNOWN: The model has been live for 8 months across 40 client companies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KNOWN: Roughly 12,000 candidates have been scored so far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UNKNOWN: The exact root cause (suspected: imbalanced training data)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UNKNOWN: How many hiring decisions were actually changed by the scores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must act with incomplete information. That is normal in a real incident.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(Assign Before Round 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room, makes the final call, owns the timeline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Comms Lead: drafts messages to candidates, clients, press, and staff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 Lead: speaks to the model, the data, and what can be turned off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Legal / Compliance: tracks regulators, discrimination law, and disclosure duties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Scribe (if 5 people): keeps the decision log so every choice is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Groups of 3-4 can combine roles, but every role must have an owner.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play the incident response team for NorthStar Talent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Three timed rounds, about 5 minutes each; a facilitator keeps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round: read the situation, weigh the options, decide as a team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decision must be justified: name the risk, the cost, and the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Scribe writes each decision on the worksheet as you go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are no purely right answers; there are defensible and indefensible ones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 Simple Decision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every choice, answer four questions out loud: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RISK: What is the worst thing that happens if we do this (or do nothing)?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COST: What does this cost in money, time, trust, or legal exposure?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EVIDENCE: What do we actually know versus what are we assuming?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REVERSIBILITY: Can we undo this later, or is it a one-way door?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Bias toward reversible actions when evidence is thin. Halting is reversible.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Deleting data or making public promises is much harder to take back.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Incident Response Phases (NIST SP 800-61)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DETECT: notice the incident and confirm it is real (the news story did this)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CONTAIN: stop the harm from spreading (halt or pause the model)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ERADICATE: remove the root cause (fix the biased training data / model)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RECOVER: safely return to normal operation with monitoring in place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four phases used for a ransomware attack apply to an AI incident.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'attacker' here is a flawed system, not a hacker, but harm is real.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