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12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Fairness Audit Response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CISA-Style Incident Tabletop Exercise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3 ROUNDS, DECISIONS MUST BE JUSTIFIED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Tabletop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 CISA-style tabletop: you talk through a crisis, no live systems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Three timed rounds, about 5 minutes each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1: triage and immediate response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2: a complication is injected mid-crisis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3: final decision plus the documentation you leave behind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Rule: every decision MUST be justified with risk, cost, or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Scribe writes down the decision AND the reasoning each round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Decision Framework: Risk, Cost,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Risk: who gets hurt if we are wrong, and how badly (applicants, company, users)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Cost: time, money, recruiting delays, contract and reputation impact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Evidence: what do the audit numbers actually prove, and what is still unknown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each decision, say it out loud: 'We chose X because the evidence shows Y,'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'the risk of doing nothing is Z, and the cost is acceptable because ...'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decision without a reason earns no credit today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Three Rounds: Respond, Adapt, Document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ROUND 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Triage and Immediate Response (~5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the audit is real and the CEO wants a response by end of 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tool is still live and screening applicants right now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what do you do in the FIRST 24 hours?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Options to weigh: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Keep the model running while you investigate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Pause the model immediately and screen manually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Keep running but add a human reviewer to every rejection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your team decision AND your justification on the worksheet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ROUND 2 - COMPLICATION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A Complication Is Injected (~5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information arrives mid-crisis: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journalist has emailed asking about 'bias in your hiring AI'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the engineering team says a full retrain will take three weeks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does this change your Round 1 plan?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do you tell the journalist, and when?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 you switch remedies now that retrain is slow (threshold? halt?)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what changed and why on the worksheet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ROUND 3 - DECIDE AND DOCUMENT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3: Final Decision and Documentation (~5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Time to commit: choose your final remedy (retrain, adjust threshold, or halt)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Justify it with risk, cost, and evidence one more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Then produce your audit artifact: a short written record that states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what was found, what you decided, and why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what you will tell applicants and regulators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what governance change prevents this next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artifact is what an auditor or court would read later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Debrief: Talk It Through as a Class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changed between Round 1 and Round 3, and what forced the change?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Which remedy did most groups choose, and did the evidence support it?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would you document so the decision survives an external review?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gap: what review board, independent audit, or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SHOULD have existed to catch this BEFORE the model went live?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Who signs off on a model before it touches real applicants?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LECTURE TOPIC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Connects To This Week: Explainability and Fairness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lecture: explainability, interpretability, and fairness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metrics give you the evidence this tabletop demands: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Demographic parity: are groups selected at similar rates?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Equalized odds: are error rates similar across groups?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LIME and SHAP explain WHY the model rejected a given applicant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Bias detection plus audit governance is the whole point of today: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measure per-group outcomes, explain them, and put a review board in place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LAB CONNECTION WITH NUMBERS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Connects To Lab 10: Bias Detection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Lab 10 you compute per-group false-positive rates (FPR)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find an FPR gap of about 0.16 between the two groups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Group B is clearly worse off before you do anything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apply a mitigation and the gap shrinks to about 0.01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Overall accuracy holds or rises: about 0.71 up to about 0.75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tie-in: measuring per-group FPR is EXACTLY how you would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'2x rejection rate' claim in today's audit. No per-group numbers, no proof.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IN SETUP AND TASK 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Resources to 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CISA Tabletop Exercise Packages (cisa.gov):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free, ready-made tabletop scenarios used by real security teams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model your incident discussion on their structured format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NIST AI Risk Management Framework: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nvlpubs.nist.gov/nistpubs/ai/NIST.AI.600-1.pdf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the standard playbook for identifying and governing AI risk, including bias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Run a structured incident tabletop the way security teams practice real crises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Decide whether a model's unequal outcomes are a bug, a feature, or a fairness failure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Weigh the risk, cost, and evidence behind retraining, re-thresholding, or halting a model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Document decisions clearly enough to satisfy an external auditor and legal counsel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one overall accuracy number can hide serious harm to a specific group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participates in all 3 rounds; every decision is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Reasoning (7 pts): decisions are justified with risk, cost, and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 (5 pts): clear stakeholder message and audit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 team activity, but each worksheet is submitted individually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all three rounds on the PDF worksheet with your group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Record each decision AND its justification (risk, cost, evidence)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Write the Round 3 audit / communication artifact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Answer the debrief and governance-gap questions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your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great overall accuracy number can still hide serious harm to one group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Per-group error rates are the evidence that turns a worry into a finding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Every remedy - retrain, re-threshold, or halt - has a real downstream cost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Governance and documentation catch fairness failures before they reach real people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Scenario: A Fairness Audit Lands on Your Desk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READ THIS TO YOUR GROUP FIRST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Scenario Briefing: The Audit Finding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company, Northgate Talent, sells an AI hiring-recommendation tool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scores applicants and tells recruiters who to move forward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external auditor just delivered a report to your CEO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Finding: the model denies opportunities to women at TWICE the rate of men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plain terms: an equally qualified woman is far more likely to be screened out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 is now worried about discrimination liability and regulator attention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Evidence on the 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vendor's slide deck reports 'overall accuracy: 82 percent'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auditor did NOT stop at that single number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They measured outcomes separately for each group of applicants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Women were rejected at about twice the rate of comparably qualified men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idea: a good-looking overall score can still hide a per-group problem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job today is to respond like an incident team, not to panic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Bug, Feature, or Fairness Failure?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Bug: a coding or data error accidentally penalizes women (fix the defect)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Feature: the gap reflects a real, job-relevant difference (rare, needs strong proof)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failure: the model learned a biased pattern from biased history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How you decide: look at the EVIDENCE, not your gut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Ask: which qualified applicants are rejected, and does the gap track a protected trait?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similar candidates get different outcomes by gender, 'feature' is very hard to defend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One Accuracy Number Hides Per-Group Harm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Accuracy averages every applicant into a single score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the majority group is served well, the average looks great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smaller or historically disadvantaged group can be harmed and disappear in the average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restaurant with a 4.8 star average can still poison the 1 in 20 with allergies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only see the harm when you break the numbers out by group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exactly why auditors compute PER-GROUP error rates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EVERY OPTION HAS A COST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Three Remedies and Their Consequences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The Options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Retrain: rebuild the model on better, balanced data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Adjust threshold: change the score cutoff per group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Halt: turn the model off until it is fixed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The Downstream Cost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Retrain: weeks of work, but can fix the root cause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Threshold: fast, but may feel like a quota and needs legal review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Halt: safest for liability, but recruiting slows and vendor contract is at risk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SMALL GROUPS OF 3 TO 5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Roles (Assign One Per Person)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Commander: runs the clock, calls the final decision, keeps the team on task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Communications Lead: drafts messages to employees, applicants, and the public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Lead: interprets the audit numbers and the fix options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 / Compliance: flags discrimination liability and regulatory exposure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Scribe: records every decision and the reason behind it on the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Groups of 3-4 may combine Scribe with another role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