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8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Evade the Filter: Adversarial Email Generation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CTFd Capture-the-Flag Challenge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LEARN THE ATTACK TO BUILD THE DEFENSE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Defenders Study the Attack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What you gain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You see exactly which features the filter leans on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You find the blind spots BEFORE a real attacker does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You can retrain the filter on the emails that fooled it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You measure how strong the filter really is, not how strong you hope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The defenses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Robust features: do not trust just one signal (not only urgent words)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Adversarial retraining: feed it the evasive emails so it learns them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Defense in depth: filter PLUS link-check PLUS user reporting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It is a permanent cat-and-mouse arms race, never 'done'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How to Set Up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Setting Up in Google Colab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Open the CTFd course server: ctfd.io (link posted on Canvas)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Read the 'Evade the Filter' challenge and download the starter notebook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Open the notebook in Google Colab (no install needed)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Run the top cells: they load a trained spam filter and one phishing email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5. Reference: CISA phishing guidance (cisa.gov/phishing) and OWASP phishing resources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Starter pattern: score = filter.predict(email_text)  # higher = more phishing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Resource: CTFd course server (ctfd.io) plus CISA phishing guidance (cisa.gov/phishing)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~15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Your Tasks (Progressive)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1 (Warm-Up): See What the Filter Reacts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learn which features drive the score before you change anything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Score the original phishing email and write the number down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Remove ONE feature at a time (the urgent phrase, then the raw link,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then the credential request) and re-score after each removal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reuse the starter line score = filter.predict(email_text).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Note which single edit drops the score the most. Do NOT solve it fully yet.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2 (Core): Get the Email Below the Block Line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rewrite the email so the filter scores it as SAFE (passes)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Combine the edits from Task 1: calm wording, hidden link, indirect ask,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matched sender - keep going until score drops under the block threshold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email must still read like a believable message to a human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change the highest-impact features first (from Task 1).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Re-score after each rewrite; stop the moment it is marked SAFE.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3 (Hard): Pass the Filter AND Stay Convincing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an email that the filter passes AND a human would plausibly act 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Trim any change that made the message vague, robotic, or off-topic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Confirm two things at once: filter says SAFE, and the ask is still clear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Capture the flag string the notebook prints when both conditions hold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this is the imperceptibility sweet spot - the least you can change.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The flag unlocks only when a low score and a convincing email co-exist.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Success Criteria: How You Know You Got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1: a table of edit vs new score (which feature mattered most)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2: the rewritten email and the score that fell below the block line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3: a passing AND convincing email, plus the printed flag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Flag format: CIS350{...} - paste the exact flag into CTFd to score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CTFd marks the flag correct, your evasion worked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Ethics and Sandbox Reminder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are testing a filter you were explicitly authorized to probe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an isolated educational sandbox - no real inboxes, no real victims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Never send phishing to real people or attack a filter you do not own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Crafting phishing to defraud people is a crime, not a class exercise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point is to understand the attack so you can DEFEND against it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Rule of thumb: no authorization, no attack. Learn the attack to build the defense.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Connecting to This Week's Lecture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week's topic: Threats From the Inside - How Attackers Use AI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Offensive AI -&gt; writing convincing phishing at machine scale (this challenge)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Automated evasion -&gt; Task 2's rewrite that dodges the filter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AI-generated phishing -&gt; emails that stay convincing while dropping the score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arms race -&gt; Task 3 shows why filters must keep learning to keep up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just played the attacker so you can think like the defender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how attackers use AI offensively to write phishing at scale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Describe how a spam filter scores an email from its features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Rewrite an email to lower its spam score while keeping it convincing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the imperceptibility trade-off: change enough, but not too much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Flip to the defender view and explain how to harden the filter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Connecting to Lab 7: Adversarial Email Generation (for Defense)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7 (released this week) generates adversarial emails to test the detector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There you play DEFENDER: use the evasive emails to harden your filter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activity is the OFFENSIVE complement: you craft the evasion first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features you manipulate (links, urgent words, credential asks, sender)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are the SAME features from the earlier spam and phishing labs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Together: attack in the activity, then retrain the detector in Lab 7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Activity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all three tasks attempted, notebook submitted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Technical execution (7 pts): the evasion works - filter passed, flag captured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Understanding (5 pts): reflection explains WHY it works and the DEFENSE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Complete Tasks 1-3 in your Colab notebook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Paste the captured flag into the CTFd challenge to confirm it works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Answer the reflection questions in the PDF worksheet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Submit the notebook (.ipynb) plus the worksheet PDF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AI lets attackers write convincing, evasive phishing at massive scale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 filter scores features - attackers strip the features that raise the score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The trade-off: change enough to pass, but not so much you lose the human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Defenders study the attack to retrain and harden the filter - an endless arms race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~3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Challenge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Challenge Scenario: Slip a Phish Past the Filter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company runs an AI spam filter that scores every incoming email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High score means 'phishing' -&gt; the email is blocked before staff see 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are an authorized red-team tester hired to probe that filter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Your job: rewrite a phishing email so the filter scores it as SAFE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while it still looks convincing enough to fool a human reader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Capture the flag by getting the filter to pass your adversarial email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This is a sandboxed CTFd challenge. You may attack THIS filter only, with permission.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~8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Background: How Attackers Weaponize AI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Attackers Weaponize 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Old phishing: one clumsy email, bad grammar, easy to spot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AI-powered phishing: thousands of clean, personalized emails in minutes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AI also does automated recon: scraping names, roles, and writing style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And it can auto-tune wording to slip past a spam filter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a lock-picking robot that tries a million keys per hour,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learning from each miss - the same attack, but at machine speed and scale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a Spam Filter Scores an Email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filter does not 'read' like a human - it counts FEATURES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Suspicious links (raw URLs, look-alike domains) push the score UP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Urgent words ('act now', 'verify immediately', 'account suspended') push it UP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Direct credential requests ('enter your password') push it UP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Sender mismatch (display name vs actual address) pushes it UP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Add up the feature points -&gt; a high total means 'phishing, block it'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an Attacker Lowers the Score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attacker keeps the goal (steal the login) but hides the tells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Swap an urgent phrase for a calm one: 'act now' -&gt; 'when you have a moment'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Hide the raw link behind normal-looking anchor text or a known domain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Ask for the credential indirectly instead of 'send me your password'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Fix the sender so the display name and address line up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Each edit removes feature points until the total drops below the block line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Imperceptibility Trade-Off (for Text)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Two things must stay true at once - and they fight each other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Change too LITTLE: the tell-tale features remain, filter still blocks 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Change too MUCH: the email turns vague or weird, the human ignores 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attacker's sweet spot: the SMALLEST rewrite that passes the filter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AND still pressures a real person to click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forging a signature - too shaky to pass, too different to convince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