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0"/>
            <a:ext cx="12191695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su-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640080"/>
            <a:ext cx="1371600" cy="1371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2286000"/>
            <a:ext cx="10789920" cy="2286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1">
                <a:solidFill>
                  <a:srgbClr val="C8C372"/>
                </a:solidFill>
                <a:latin typeface="Segoe UI"/>
              </a:rPr>
              <a:t>Week 7 (Activity)  ·  ACTIVITY  ·  75 MINUTES</a:t>
            </a:r>
          </a:p>
          <a:p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4000" b="1">
                <a:solidFill>
                  <a:srgbClr val="FFFFFF"/>
                </a:solidFill>
                <a:latin typeface="Segoe UI"/>
              </a:rPr>
              <a:t>When to Request Manual Labels</a:t>
            </a:r>
          </a:p>
          <a:p>
            <a:pPr algn="l">
              <a:lnSpc>
                <a:spcPct val="105000"/>
              </a:lnSpc>
              <a:spcAft>
                <a:spcPts val="0"/>
              </a:spcAft>
              <a:buNone/>
            </a:pPr>
            <a:r>
              <a:rPr sz="2200" b="0">
                <a:solidFill>
                  <a:srgbClr val="E7F1E8"/>
                </a:solidFill>
                <a:latin typeface="Segoe UI"/>
              </a:rPr>
              <a:t>CISA-Style Incident Tabletop Exercise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4846320"/>
            <a:ext cx="1078992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"/>
              </a:rPr>
              <a:t>CIS 350: AI for Cybersecurity — Smart Defense for the Digital Business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CFE0D3"/>
                </a:solidFill>
                <a:latin typeface="Segoe UI"/>
              </a:rPr>
              <a:t>Dr. Ramadan Abdunabi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Manual Labels vs Weak Supervision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Manual labels (Path A): analysts confirm each case by hand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 Strength: high accuracy, defensible in an audit, trustworthy for high-stakes calls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 Weakness: slow and expensive - 10,000 dollars and 2 weeks the bank may not have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Weak supervision (Path B): simple rules auto-label many cases at once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 Example rule: 'transfer over 9,000 dollars to a new country = likely fraud'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 Strength: fast and cheap, buys breathing room in a crisis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 Weakness: rules are blunt - they mislabel edge cases and inject noise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Weak labels are guesses from rules; manual labels are confirmed truth.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10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to Detect Bad or Noisy Labels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Weak supervision WILL introduce wrong labels - your job is to catch them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Spot-check: hand-review a random sample (say 50) of the auto-labeled cases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Look for disagreement: where two rules label the same case differently, distrust it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Watch the metrics: if accuracy jumps but real fraud still slips through, labels lie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Confidence gap: flag cases the model is unsure about for a human to confirm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Rule of thumb: never ship weak labels you have not sampled and measured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11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JUDGMENT, NOT A FIXED RULE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When Are Weak Labels OK in Security?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EEF3EA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Acceptable (lower stakes)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Triage: sort a huge backlog so humans review the scariest first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Buying time while clean labels are being produced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A human still confirms before any irreversible action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Errors are cheap and easily reversed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FBF8E9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37959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Not acceptable (high stakes)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5624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Auto-blocking customer accounts with no human check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Legal, regulatory, or safety decisions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Anything you must defend to an auditor as ground truth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Errors are costly, public, or hard to undo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12</a:t>
            </a:r>
          </a:p>
        </p:txBody>
      </p:sp>
      <p:pic>
        <p:nvPicPr>
          <p:cNvPr id="15" name="Picture 14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ACTIVITY   ·   ~18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The Three Rounds Begin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Round 1: The First Call (about 5 min)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Situation: fraud losses are rising NOW. The board wants action by end of day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Decision: do you launch Path A (manual, 2 weeks), Path B (weak labels, 1 day), or both?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Options to weigh: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 A) Commit to manual labeling - clean data, but fraud runs free for 2 weeks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 B) Commit to weak supervision - live today, but you trust noisy labels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 C) Run both in parallel - weak labels now, manual labels replace them later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Record: your decision AND one sentence each on risk, cost, and evidence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14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Round 2: A Complication Is Injected (about 5 min)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New information arrives mid-incident: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Your spot-check finds the weak-supervision rules mislabeled 30 percent of cases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Many legitimate immigrant customers were wrongly tagged as fraud (a bias problem)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local news reporter is now asking why good customers are being frozen out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Decision: do you keep the weak labels running, pause them, or add a human check?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Consider: reputation risk, fairness, and the cost of pausing protection entirely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Record: your revised decision and what specifically changed your mind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15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Round 3: Final Decision and Documentation (about 5 min)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2-week manual labeling effort is now underway and partly done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Decision: what is your final labeling strategy going forward, and why?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Decide: which cases still get weak labels, which require a human, when to re-train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Now WRITE the audit artifact - a short record an outsider could trust: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 - What we decided and when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 - Why (risk, cost, evidence)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 - What safeguards protect customers from bad labels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This written record is your Communication score - make it clear and honest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16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Debrief: Talk It Through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What changed between Round 1 and Round 3, and why did it change?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Which was harder: the technical trade-off or the customer communication?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What exactly would you document so the next team could defend this decision?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What governance gap did this reveal? (e.g., no label-quality check existed before)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If you had a semi-supervised option, would it have changed your Round 1 call?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Every team shares one decision they are most and least confident about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17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Connect to This Week's Lecture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This week: Semi-Supervised and Weak Supervision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Label propagation: a few labeled cases can 'spread' labels to similar unlabeled ones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Active learning: the model asks humans to label only the cases it is most unsure of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Weak labels: fast heuristic guesses - exactly Path B in your scenario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cost of labeling is the whole reason this decision is hard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tabletop is the business side of the same lecture: when is a label worth paying for?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18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Connect to Lab 6: Semi-Supervised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In Lab 6 you trained two models on the SAME 10 labeled samples: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 Model 1 - supervised, learning from only those 10 labels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 Model 2 - semi-supervised label propagation, using the 10 labels PLUS many unlabeled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unlabeled data helped: Model 2 beat Model 1 without buying more labels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tuned n_neighbors at 3, 5, 10, 20, and 40 - too low OR too high both hurt accuracy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Tie-in: semi-supervision cut how many expensive manual labels NorthBank needed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third path exists between Path A and Path B - let cheap unlabeled data do some work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19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THIS WEEK'S LEARNING OBJECTIVES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What You'll Be Able to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463040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1463040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Decide when expensive manual labels are worth the cost and delay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2670048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2670048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37360" y="2670048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Weigh fast-but-noisy weak supervision against slow-but-clean labeling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3877056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3877056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37360" y="3877056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Detect and contain bad or noisy labels before they reach production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5084064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68680" y="5084064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37360" y="5084064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Communicate a labeling decision clearly to non-technical stakeholders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" y="6291072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68680" y="6291072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37360" y="6291072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Document decisions so an auditor can trust why the team chose each path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</a:t>
            </a:r>
          </a:p>
        </p:txBody>
      </p:sp>
      <p:pic>
        <p:nvPicPr>
          <p:cNvPr id="24" name="Picture 23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This Activity Is Graded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Completion (8 pts): participates in all 3 rounds; every decision is recorded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Reasoning (7 pts): decisions justified with risk, cost, and evidence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Communication (5 pts): clear stakeholder message and audit documentation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Total: 20 points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Graded on the quality of your reasoning and writing, not on picking a 'right' answer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20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to Submit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1. Complete the worksheet as a team through all 3 rounds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2. Make sure each decision has its risk / cost / evidence justification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3. Include the Round 3 audit artifact and the stakeholder message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4. Answer the debrief questions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5. Submit one PDF worksheet per team on Canvas by [DUE DATE]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21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8813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3200" b="1">
                <a:solidFill>
                  <a:srgbClr val="FFFFFF"/>
                </a:solidFill>
                <a:latin typeface="Segoe UI"/>
              </a:rPr>
              <a:t>Key Takeaways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207008"/>
            <a:ext cx="822960" cy="914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1554480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1554480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45920" y="1554480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Labels cost money and time - request manual labels only where accuracy truly matters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633472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2633472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45920" y="2633472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Weak supervision buys speed but injects noise you must sample, measure, and contain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3712463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68680" y="3712463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45920" y="3712463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Semi-supervision can shrink the labeling bill by learning from unlabeled data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4791455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4791455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45920" y="4791455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In a real incident, a well-documented decision beats a bold undocumented one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ACTIVITY   ·   ~5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The Scenario: A Model That Cannot Keep Up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Incident Briefing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Company: NorthBank, a mid-size online bank with 2 million customers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System: an AI model flags suspicious wire transfers for a human to review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Problem: this week the model is missing real fraud and flagging good customers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Fraud losses are climbing and the call center is flooded with angry clients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CISO has called a tabletop: your team must decide how to fix the model FAST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This is a decision exercise, not a coding exercise - you weigh options and justify them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4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Core Dilemma: Two Ways to Fix the Model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model is failing because it learned from too few good examples (labels)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label = a confirmed answer: 'this transfer WAS fraud' or 'this WAS legitimate'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Path A - Manual labeling: pay fraud analysts to review and label cases by hand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 Cost: about 10,000 dollars and 2 weeks. Result: clean, trustworthy labels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Path B - Weak supervision: write quick rules/heuristics to auto-label cases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 Cost: about 1 day and little money. Result: fast but noisy, error-prone labels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cannot have cheap, fast, AND perfect. Which trade-off fits this crisis?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A label is just a confirmed correct answer the model can learn from.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5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Resource: CISA Tabletop Exercise Packages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We are running this the way real security teams practice for incidents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Resource: CISA Tabletop Exercise Packages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 cisa.gov/resources-tools/services/cisa-tabletop-exercise-packages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tabletop exercise is a facilitated discussion of a fake but realistic incident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No systems are touched - the value is in the DECISIONS and the DISCUSSION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Teams practice making calls under pressure so real incidents go smoother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will produce the same artifacts CISA expects: decisions, reasoning, comms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6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Your Roles (assign one per person)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Incident Commander: runs the clock, forces a decision each round, owns the outcome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Tech Lead: explains the model, labeling options, and label-quality risks in plain terms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Communications Lead: drafts what customers, staff, and executives are told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Legal / Compliance: checks regulatory and audit exposure of each choice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Scribe / Analyst (if 5): records every decision and the reason behind it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Groups of 3-4 can combine roles - but the Scribe duty (recording) is never skipped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7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This Tabletop Works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play through 3 timed rounds, about 5 minutes of decision time each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Each round gives you a situation and a decision you must commit to as a team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Every decision must be JUSTIFIED: name the risk, the cost, and the evidence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complication gets injected between rounds - just like a real incident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Scribe writes the decision AND the reasoning on the worksheet in real time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There are no perfect answers. Graded on reasoning and communication, not luck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8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A Simple Decision Framework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Before you commit each round, walk the same three questions: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1. RISK - what is the worst outcome of this choice? Who gets hurt if we are wrong?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2. COST - how much money and time does it take, and can the business survive that?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3. EVIDENCE - what do we actually know versus what are we assuming?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Good decisions under pressure are not the boldest ones - they are the best justified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Write one sentence for each of the three questions before you decide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9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