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6 (Activity)  ·  ACTIVITY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Intrusion Detection and Anomaly Analysis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Hacker101 Beginner Hacking Lesson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Dr. Ramadan Abdunabi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Real-World Example: Novel Attacks Slip Past Signatures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2020 SolarWinds breach hid inside trusted software updates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 signature existed - it was a brand-new (zero-day) technique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 looked 'normal' to tools waiting for known attack patterns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Anomaly-based monitoring is designed to notice unusual behavior like this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Lesson: novel attacks need detectors that flag the unexpected, not just the known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~6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How Anomaly Detection Works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Isolation Forest, Step by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Collect normal activity data (network sessions, logins, transactions)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Scale the features so no single feature dominates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The model repeatedly makes random splits in the data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Points that get isolated in FEW splits are flagged as anomalies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5. You set a 'contamination' rate: the fraction you expect to be attacks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6. The most isolated points, up to that fraction, become alerts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12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False-Alarm Problem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Suppose the detector flags 100 sessions per day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But only about 2% of those flags (2 sessions) are real attacks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other 98 are 'false positives' - normal activity that looked odd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Every alert costs analyst time to investigate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Too many false alarms -&gt; analysts get tired and start ignoring alerts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'alert fatigue' is how real attacks get missed in the noise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13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TOO STRICT VS TOO LOOSE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Tuning Contamination: A Balancing 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Contamination Too Strict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You tell the model 'almost nothing is an attack'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Very few alerts, analysts are happy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BUT real attacks get labeled normal and slip through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Business cost: an undetected breach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This is a 'false negative' - the dangerous miss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Contamination Too Loose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You tell the model 'lots of things are attacks'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Floods analysts with alerts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Most alerts are false alarms (wasted time)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Business cost: alert fatigue and burnout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Real attacks hide in the flood of noise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Is That Cluster Real or Just an Artifact?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model will ALWAYS return clusters - even from random noise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must check that a cluster means something before trusting it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Ask: are the points in this cluster actually similar in a meaningful way?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Check: does the cluster survive if you re-run with different settings?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Check: can a human explain the group (e.g. 'these are all backup jobs')?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If you cannot explain it and it is not stable, treat it as a data artifact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Connection to This Week's Lecture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Lecture topic: Unsupervised Learning and Clustering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k-means groups similar activity; the elbow method picks the cluster count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Isolation Forest is our anomaly detector for finding intruders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activity turns those lecture ideas into a real security decision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Key link: 'normal' clusters define the baseline; anomalies are what falls outside it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Connection to Lab 5/6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 Lab 5/6 you scale features BEFORE clustering (so no feature dominates)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then tune the contamination rate in an Isolation-Forest-style detector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trade off business cost to find an optimal contamination rate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Today's worksheet: reason about the operational cost of false alarms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And decide how you would MEASURE whether the detector prevents attacks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Why Unsupervised - and Why Not Always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Unsupervised anomaly detection needs no labeled attack examples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That lets it catch zero-day and novel attacks supervised models miss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But it does NOT understand what an attack is - only what is 'different'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Rare-but-harmless events also look anomalous (more false alarms)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Best practice: combine both - signatures for the known, anomalies for the new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~25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Your Turn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THIS WEEK'S LEARNING OBJECTIVES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You'll Be Able to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what an intrusion detection system (IDS) does in plain business terms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Compare signature-based detection with anomaly-based detection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why feature scale matters for anomaly detectors like Isolation Forest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Reason about the false-alarm problem and the cost of tuning too strict or too loose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6291072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6291072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37360" y="6291072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Judge whether a discovered cluster is a real group or just a data artifact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24" name="Picture 23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Lesson Resource and How to Access 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Resource: Hacker101 Lessons (hacker101.com/lessons)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or NIST anomaly-detection guidance (nvlpubs.nist.gov)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What to note while you read or watch: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How detection tools decide what is 'normal' vs suspicious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Why detectors produce false alarms and what that costs a business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Any example of a detector missing a novel attack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Activity Worksheet Tasks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1: Study the lesson resource and take notes (~15 min)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2: Answer 5 guided questions about IDS and anomaly detection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3: Analyze the Lab 5/6 false-alarm numbers (contamination trade-off)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4: Design a detection tuning and alert-triage checklist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5: Reflection: 3 questions on what you learned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This Activity is Graded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Completion (8 pts): Lesson studied, all tasks attempted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Understanding (7 pts): Q&amp;A answers show real learning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Application (5 pts): Your detection checklist is practical and well-reasoned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Total: 20 points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22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Submit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Study the lesson resource (link in the worksheet)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Answer all guided questions in the PDF worksheet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Complete the Lab 5/6 analysis and your detection checklist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Submit the PDF worksheet on Canvas by [DUE DATE]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23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An IDS watches for trouble; signatures catch the known, anomalies catch the new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Scale features first, or the biggest number silently dominates the model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False alarms have a real cost - too loose floods analysts, too strict misses attacks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Always validate that a cluster or anomaly is meaningful, not just a data artifact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~4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Why This Matters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Every Business is a Target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Companies now run on data: customers, payments, logins, network traffic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Attackers try to slip in and look like normal activity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human cannot watch millions of log lines per day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We need software that flags the strange behavior automatically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is the job of an intrusion detection system (IDS)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an IDS Actually Does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 IDS is like a security guard watching a building's cameras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 watches network traffic and system activity for signs of an attack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When something looks wrong, it raises an alert for a human analyst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 does NOT usually block traffic by itself - it warns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Two main ways to decide what 'looks wrong': signatures and anomalies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SIGNATURE-BASED VS ANOMALY-BASED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Two Ways to Spot an Intruder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Signature-Based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Matches known attack patterns (a 'wanted poster')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Very accurate for attacks it already knows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Fast and few false alarms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Blind to brand-new attacks it has never seen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Example: antivirus matching a known virus fingerprint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Anomaly-Based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Learns what 'normal' looks like, flags anything different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Can catch attacks nobody has seen before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No wanted poster needed - it learns from your data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Produces more false alarms (normal-but-rare looks strange)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Example: flagging a login from a new country at 3 AM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Clustering: Sorting Without Labels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Unsupervised learning finds groups without being told the answers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Analogy: dumping mixed laundry and sorting by color with no instructions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k-means groups similar network sessions into clusters (normal behaviors)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elbow method helps you pick how many clusters make sense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Business example: grouping customers by buying habits with no labels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Anomaly Detection: Find the Odd One 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 anomaly is a data point that does not fit any normal group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Analogy: one red sock in a load of white shirts stands out instantly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Isolation Forest isolates odd points because they are easy to separate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Rare and different points get 'cut off' from the crowd quickly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Cybersecurity example: one session sending 100x the normal data out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Why Feature Scale Matters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Anomaly detectors measure distance between data points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Imagine two features: bytes sent (0 to 1,000,000) and session count (0 to 10)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Without scaling, 'bytes' dwarfs 'session count' - it dominates every distance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detector then ignores the smaller feature almost entirely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Fix: scale features to a common range so each gets a fair vote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is why Lab 5/6 asks you to scale features BEFORE clustering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