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5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Anomaly Detector False Alarms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Incident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3 ROUNDS, DECISIONS MUST BE JUSTIFIED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CISA-style tabletop: you talk through a crisis, no live systems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Three timed rounds, about 5 minutes 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1: triage - what do you do with today's 100 alerts?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2: a complication is injected mid-crisis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3: final operating decision plus the documentation you leave behind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Rule: every decision MUST be justified with risk, cost, or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Scribe writes down the decision AND the reasoning each round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Decision Framework: Risk, Cost,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Risk: who gets hurt if we are wrong - blocked customers, or a missed breach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Cost: analyst hours, lost payments, refunds, churned clients, reputation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Evidence: what do the numbers actually prove (100/day, 98 percent false, 2 real)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each decision, say it out loud: 'We chose X because the evidence shows Y,'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'the risk of doing nothing is Z, and the cost is acceptable because ...'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decision without a reason earns no credit today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~18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Three Rounds: Respond, Adapt, Document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Triage Today's 100 Alerts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100 sessions are flagged right now and your team is three analysts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cannot hand-review all 100 tonight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how do you handle today's flood?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Auto-block every flagged session immediately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Ignore the queue tonight and review in the morning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Triage: rank by account value and dollar amount, review the top slice, step-up-verify the rest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your team decision AND your justification on the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2 - COMPLICATION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A Complication Is Injected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 arrives mid-shift - two things at once: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One of last night's ignored alerts WAS a real account takeover; a client lost $40,000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The CFO now orders 'auto-block everything' - but a hospital client was auto-blocked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in a test and could not run payroll, and is threatening to cancel its contract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does this change your Round 1 plan?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 you turn on auto-block, tighten or loosen the detector, add staff, or something else?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what changed and why on the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TOO STRICT MISSES ATTACKS; TOO LOOSE FLOODS ANALYSTS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Tuning Dial: Contamination Rate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Anomaly detectors have a dial that sets HOW MUCH gets flagged (the contamination rate)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Turn it too STRICT (flag less): fewer false alarms, but you MISS real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Turn it too LOOSE (flag more): you catch more attacks, but analysts drown in noise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is no free setting - every choice trades missed attacks against false alarms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this in Round 3: where do you set the dial, and what business cost justifies it?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the exact trade-off you will tune by hand in Lab 5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3 - DECIDE AND DOCUMENT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Final Operating Decision and Documentation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Time to commit: how will Harborline OPERATE this detector going forward?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Set the tuning dial, decide what is automated vs human-reviewed, and how you staff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Justify it with risk, cost, and evidence one more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produce your artifact: a short written record that states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you will handle the 100 daily alerts and WHY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you will MEASURE whether the detector actually prevents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you will tell the CFO and the hospital client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artifact is what an auditor or your VP would read later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Do You Know It Is Actually Working?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Counting alerts is NOT proof of protection - 100 alarms a day protects no one by itself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Measure attacks CAUGHT: of the real attacks, how many did the detector flag and stop?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Measure attacks MISSED: the account takeover that slipped through is a miss you must count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Measure the false-alarm burden: how many legit customers were blocked or delayed?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Track these over weeks and the tuning dial becomes a data-driven decision,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not a guess. 'Alerts generated' is vanity; 'attacks prevented' is the real score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Talk It Through as a Class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between Round 1 and Round 3, and what forced the change?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Did any group choose full auto-block? What convinced them, and what was the cost?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Where did groups set the tuning dial, and how did they justify it?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gap: what policy, staffing plan, or review step SHOULD have existed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BEFORE the detector went live to prevent tonight's chaos?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Who decides the acceptable balance of missed attacks vs blocked customers?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LECTURE TOPIC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Connects To This Week: Unsupervised Learning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lecture: unsupervised learning - clustering and anomaly detection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Unsupervised means learning patterns with NO labeled examples of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Clustering groups the normal sessions; outliers that fit no cluster get flagged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Isolation Forest isolates the odd sessions quickly - that is your detector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Note: Exam 1 (Weeks 1-4) is online this week, so this is a focused in-class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group exercise, not heavy homework - the concepts, applied to a real decision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Run a structured incident tabletop the way security teams practice real crises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unsupervised anomaly detection does when there are no attack labels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Decide what an analyst team should actually DO with 100 daily alerts that are mostly false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Weigh the business risk of auto-blocking legitimate users against missing real attacks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Measure whether a detector prevents attacks, not just whether it generates alerts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LAB CONNECTION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Connects To Lab 5: Clustering and Anomaly Detection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5 (released next week) builds this hands-on: you run an Isolation-Forest-style detector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tune the CONTAMINATION RATE - the same dial from Round 3 - by hand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tune it against a BUSINESS COST, not just an accuracy number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Too strict misses attacks; too loose floods the queue - you will see it in the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tie-in: today's tabletop is the DECISION side of that lab. You decide how to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operate the detector under a flood of alerts; next week you tune the dial yourself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IN SETUP AND EACH ROUND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Resources to 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CISA Tabletop Exercise Packages (cisa.gov):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cisa.gov/resources-tools/services/cisa-tabletop-exercise-packages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free, ready-made tabletop scenarios used by real security teams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model your incident discussion on their structured, timed format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 risk / cost / evidence framework from this deck to structure every decision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every decision is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are justified with risk, cost, and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team activity, but each worksheet is submitted individually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rounds on the PDF worksheet with your 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Record each decision AND its justification (risk, cost, evidence)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Write the Round 3 operating / communication artifact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Answer the debrief and governance-gap questions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your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An unsupervised detector flags what is UNUSUAL, not what is proven malicious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When 98 of 100 alerts are false, auto-blocking punishes customers to stop a few attackers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tuning dial always trades missed attacks against a flood of false alarms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Judge a detector by attacks PREVENTED, not by the number of alerts it generates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Scenario: The Detector That Cries Wolf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READ THIS TO YOUR GROUP FIRST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Scenario Briefing: The Alert Flood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company, Harborline Payments, processes online card payments for businesses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Security bought an AI anomaly detector that watches login and payment sessions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has no list of known attacks - it just flags sessions that look UNUSUAL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day it flags about 100 sessions as 'anomalous'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three-person overnight analyst team cannot review 100 alerts by hand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CFO just asked a pointed question: 'Should we just auto-block them all?'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Unsupervised Anomaly Detection?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Most AI you have seen learns from LABELED examples ('this is fraud, this is not')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Here there are no labels - no one handed the model examples of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Instead it learns what NORMAL looks like, then flags what stands out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Tools like Isolation Forest or clustering find the outliers - the odd sessions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night guard who knows the usual rhythm of a building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and notices the ONE door that opened at 3 a.m., without a list of burglars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flags 'this is weird,' NOT 'this is definitely an attack'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WEIRD IS NOT THE SAME AS MALICIOUS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Core Problem: 100 Alerts, Mostly Noise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detector flags about 100 sessions every single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Roughly 98 percent of those are legitimate users doing something unusual-but-fine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(a customer traveling, a big end-of-month payment run, a new device)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Only about 2 percent - around 2 sessions a day - are real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 98 of every 100 alarms are FALSE alarms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danger is 'alert fatigue': analysts start ignoring ALL of them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and the 2 real attacks slip through in the noise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NOISY DETECTOR CAN STILL BE VALUABLE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Is This Detector Useful? What Should the Team Do?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Yes, it is useful IF you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Triage: sort alerts by risk, do not treat all 100 equally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Prioritize: chase high-value accounts and high-dollar sessions first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Enrich: add context (location, device, amount) to each alert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Tune: adjust it over time so the noise drops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It becomes useless IF you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Auto-block everything and punish 98 innocent customers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Ignore everything because you are overwhelmed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Never measure whether it caught real attacks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Treat every flag as a confirmed intruder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Should You Let It AUTO-BLOCK? The Business Risk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Auto-block means: the moment a session is flagged, the user is cut off - no human checks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98 percent of flags are legitimate, you block 98 real customers to stop 2 attackers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a payments company, a blocked customer is a failed payment and an angry client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cost: a hospital cannot run payroll, a store cannot take sales, contracts walk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safer middle path: flag for FAST human review, or step up verification (extra login check)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Automation is fine for the OBVIOUS cases; humans handle the ambiguous majority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SMALL GROUPS OF 3 TO 5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(Assign One Per Person)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clock, calls the final decision, keeps the team on task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Lead: interprets the detector's numbers and the tuning options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Communications Lead: drafts messages to customers and to the CFO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 / Compliance: flags liability from blocking users and from missing breaches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Scribe: records every decision and the reason behind it on the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Groups of 3-4 may combine Scribe with another role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