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4 (Activity)  ·  ACTIVITY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Cost-Benefit Trade-Off Under Pressure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CISA-Style Incident Tabletop Exercise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Dr. Ramadan Abdunabi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WHERE THIS COMES FROM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Resource: CISA Tabletop Exercise Packages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CISA Tabletop Exercise Packages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cisa.gov/resources-tools/services/cisa-tabletop-exercise-packages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Free, ready-to-run scenarios used by real organizations to practice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incident response BEFORE a crisis hits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Today's activity uses the same structure: brief, inject, decide, debrief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goal is practicing the decision, not being 'right' the first time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USE THIS EVERY ROUND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A Simple Decision Framework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What decision am I actually making right now?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What are the options on the table?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What does each option cost if I am WRONG (in dollars)?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What evidence do I have, and how confident is it?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5. State the decision, the reason, and who approved it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Expected cost = (chance of error) x (dollar cost of that error)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Lower expected cost wins. Say the number out loud.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ROUND 1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First Contact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~5 MINUTES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1: Set the Alarm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SITUATION: Alerts are climbing. The current threshold catches most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attacks but is also blocking a noticeable number of real shoppers.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DECISION TO MAKE: Keep, tighten, or loosen the detection threshold?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OPTIONS TO WEIGH: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Tighten (block more): fewer missed attacks, more angry customers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Loosen (block less): happier customers, more risk of a missed attack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Hold: is 'do nothing' defensible with the numbers you have?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Record your decision AND the dollar reasoning on the worksheet.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ROUND 2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Complication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~5 MINUTES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2: A Complication Is Injected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NEW INFORMATION: Threat intel confirms a real account-takeover campaign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is actively targeting retailers like you RIGHT NOW.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 the same time, the CMO calls: cart abandonment is spiking because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blocked customers are giving up and leaving.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DECISION TO MAKE: Does this new evidence change your threshold?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Remember: a missed attack is $50,000; a blocked customer is $100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Re-run the framework. Did the chance of an attack just go up?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If the reasoning changed, write down WHAT changed and WHY.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ROUND 3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Decision of Record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~5 MINUTES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3: Final Call and Documentation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SITUATION: The morning is ending. Leadership needs a final decision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and a written record before the post-incident review.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DECISION TO MAKE: Lock in your final threshold posture.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THEN WRITE TWO SHORT ARTIFACTS: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A 3-4 sentence message to non-technical leadership (dollars, plain words)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A risk-acceptance note for the audit file: what you chose, why,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what risk you knowingly accepted, and who approved it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SIX MONTHS FROM NOW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an Audit-Proof Decision Looks Like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decision: 'We set the block threshold to 0.30 on Nov 29 at 09:15'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reason: 'Expected cost of missing an attack ($50,000) far exceeds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the cost of blocking customers ($100), so we favored catching attacks'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accepted risk: 'We knowingly accept up to ~200 blocked customers/hour'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approver: 'Approved by Jordan Lee, Incident Commander'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it is not written down, it did not happen (to an auditor)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~5 MINUTES TOGETHER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Debrief: Talk It Through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changed your decision between Round 1 and Round 2?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Did new evidence shift the CHANCE of an attack, the COST, or both?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Could you defend your final threshold to the CEO in one sentence?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would you document differently next time?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governance gap did this reveal (who should own this call)?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Where did the group disagree, and how did you resolve it?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why accuracy alone is a dangerous metric when errors have unequal costs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Use a dollar-based cost model to compare false positives and false negatives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Recommend a detection threshold and justify it in business terms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Communicate a risk-acceptance decision clearly to non-technical leadership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6291072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6291072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6291072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Document a threshold decision so it survives a later audit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24" name="Picture 2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FROM LECTURE TO THE ROOM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 to This Week's Lecture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Lecture topic: Evaluation Metrics and Threshold Tuning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alarm setting IS the classification threshold you studied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Tightening = higher threshold -&gt; higher precision, lower recall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Loosening = lower threshold -&gt; higher recall, lower precision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confusion matrix names your two errors: FP (blocked customer)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and FN (missed attack); the ROC curve shows every trade-off at once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Cost-benefit analysis is how you pick ONE point on that curve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Threshold tuning is a business decision, not just a math one.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LAB MAKES IT CONCRETE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 to Lab 4: Phishing Judge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 Lab 4 you run a cost-benefit analysis across many thresholds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4 costs: false positive = $5, false negative = $10,000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will find the optimal threshold is very permissive (~0.1 to 0.3)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Why so low? Because $10,000 dwarfs $5 - missing spam-phish is far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costlier than a few false alarms, so the model should flag aggressively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Same lesson as today: asymmetric costs push the optimal threshold LOW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Today $50,000 vs $100; Lab 4 $10,000 vs $5 - both push you to catch more.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20 POINTS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Activity Is Graded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Completion (8 pts): participates in all 3 rounds; decisions recorded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Reasoning (7 pts): decisions justified with risk, cost, and evidence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Communication (5 pts): clear stakeholder message and audit documentation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Total: 20 points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are graded on the QUALITY of reasoning, not on being 'right'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BEFORE YOU LEAVE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Submit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Complete all three rounds on the team worksheet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Record each decision and its dollar-based justification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Include the leadership message and the risk-acceptance note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One worksheet per team; list all member names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5. Submit the PDF worksheet on Canvas by [DUE DATE]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Accuracy hides which error you are making; cost tells the truth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When a false negative costs 500x a false positive, catch more attacks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Justify every threshold in dollars so leadership can act on it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 decision that is not documented cannot survive an audit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~3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Scenario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SET THE STAGE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Incident Briefing: NorthPeak Retail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work in the security operations center (SOC) at NorthPeak Retail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NorthPeak runs an AI model that flags suspicious login attempts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When the model flags a login, that account is BLOCKED until verified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 is Black Friday morning: traffic is 10x a normal day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model just started flagging a surge of logins as 'attack'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Leadership wants a decision NOW: tighten or loosen the alarm?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NO FREE LUNCH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Tension You Must Manage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Block too aggressively -&gt; real customers cannot check out (lost sales, angry calls)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Block too loosely -&gt; a real account-takeover attack slips through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cannot have it both ways: every setting trades one error for the other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Your job today: make defensible decisions under time pressure,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and leave a paper trail that a future auditor would respect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ERRORS ARE NOT EQUAL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Cost Model for Today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False Positive (block a real customer): costs about $100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- a lost sale, a support call, a frustrated shopper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False Negative (miss a real attack): costs about $50,000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- breach cleanup, notification, fraud losses, reputation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One missed attack costs as much as 500 wrongly blocked customers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asymmetry should drive every decision you make today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A false negative here is 500x more expensive than a false positive.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METRIC TRAP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'Accuracy' Can Fool You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The Accuracy Story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Model is 99% accurate overall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Sounds great in a status meeting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But attacks are rare (say 1 in 1000)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 model that says 'never attack' is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99.9% accurate and catches ZERO attacks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The Cost Story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Accuracy hides WHICH errors happen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It treats a $100 mistake and a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$50,000 mistake as the same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Precision, recall, and dollar cost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tell the truth accuracy hides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ASSIGN THESE NOW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Your Roles (Groups of 3-5)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Incident Commander: runs the clock, forces a decision, owns the call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Tech Lead: interprets the model, precision/recall, threshold effects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Comms Lead: drafts the message to customers and to leadership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Legal/Compliance: watches risk acceptance, records the audit trail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(In a group of 3, one person doubles up on Comms + Legal)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Rotate who speaks each round so everyone contributes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RULES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Tabletop Works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Three timed rounds, about 5 minutes each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Each round: read the situation, weigh the options, decide as a team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Every decision MUST be justified with risk, cost, or evidence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One person records the decision AND the reason on the worksheet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complication gets injected between rounds - just like real life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format mirrors the CISA Tabletop Exercise Packages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