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su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40080"/>
            <a:ext cx="1371600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286000"/>
            <a:ext cx="107899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1">
                <a:solidFill>
                  <a:srgbClr val="C8C372"/>
                </a:solidFill>
                <a:latin typeface="Segoe UI"/>
              </a:rPr>
              <a:t>Week 3 (Activity)  ·  ACTIVITY  ·  75 MINUTES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4000" b="1">
                <a:solidFill>
                  <a:srgbClr val="FFFFFF"/>
                </a:solidFill>
                <a:latin typeface="Segoe UI"/>
              </a:rPr>
              <a:t>Phishing and Social Engineering</a:t>
            </a:r>
          </a:p>
          <a:p>
            <a:pPr algn="l">
              <a:lnSpc>
                <a:spcPct val="105000"/>
              </a:lnSpc>
              <a:spcAft>
                <a:spcPts val="0"/>
              </a:spcAft>
              <a:buNone/>
            </a:pPr>
            <a:r>
              <a:rPr sz="2200" b="0">
                <a:solidFill>
                  <a:srgbClr val="E7F1E8"/>
                </a:solidFill>
                <a:latin typeface="Segoe UI"/>
              </a:rPr>
              <a:t>Hacker101 Beginner Hacking Lesson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846320"/>
            <a:ext cx="107899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CIS 350: AI for Cybersecurity — Smart Defense for the Digital Business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CFE0D3"/>
                </a:solidFill>
                <a:latin typeface="Segoe UI"/>
              </a:rPr>
              <a:t>Dr. Ramadan Abdunabi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Each Clue Signals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num_links: phishing often crams in links to fake login pages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attachment: attackers hide malware in files you are told to open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sender_mismatch: 'PayPal Support' sent from randomshop123.ru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urgent_words: pressure stops you from thinking before you click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Alone, each clue is weak; together they paint a picture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is exactly how a decision tree splits emails step by step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10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a Decision Tree Decides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decision tree asks yes/no questions, one clue at a time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Step 1: sender_mismatch = yes? -&gt; lean toward phishing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Step 2: urgent_words &gt; 2? -&gt; lean further toward phishing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Step 3: num_links &gt; 3? -&gt; flag as spam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Each branch narrows things down until it makes a guess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most useful clue sits at the top - it splits emails best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11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Attackers Beat the Top Clue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Say sender_mismatch is the strongest phishing signal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Attackers know this, so they register look-alike domains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paypa1-support.com (a '1' instead of an 'l') passes the check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Now the 'From' name and address appear to match -&gt; no mismatch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detector's best clue is exactly what attackers work to erase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12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Why an Overfit Tree Gets Fooled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Overfitting: a tree that memorizes old spam instead of learning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very deep tree makes hyper-specific rules from past examples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Attackers only need to look slightly different from history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Change a few words, swap a domain, and the memorized rules miss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simpler tree that learns general patterns often holds up better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13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One Clue Attackers Cannot Easily Fake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Some signals live outside the email's words and links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domain_age: brand-new domains are suspicious (real ones are old)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SPF/DKIM: cryptographic stamps proving the sender is genuine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 attacker can copy urgent words, but cannot forge a DKIM signature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or instantly make a 10-year-old trusted domain - these resist spoofing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14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Connecting to This Week's Lecture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week: building classifiers and evaluating models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Decision trees, train/test split, overfitting, precision/recall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Phishing detection IS a classifier problem: phishing or safe?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Train/test split checks if the model works on NEW emails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Overfitting is why attackers using old patterns can still slip through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15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Connecting to Lab 3: Spam Classifier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In Lab 3 you build a decision-tree spam classifier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compute precision and recall, and rank feature importance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Key finding: as tree depth grows, test accuracy plateaus then DROPS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That drop is overfitting - the tree memorizes the training set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will name the most important feature and explain why an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attacker targets it, and weigh precision vs recall for many users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16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Precision vs Recall for a Spam Filter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Recall: of all real phishing, how much did we catch?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Precision: of everything we flagged, how much was truly phishing?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High recall, low precision: safe emails wrongly junked (users miss mail)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High precision, low recall: phishing sneaks into the inbox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Protecting many users means balancing both - a real design trade-off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17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to Spot Phishing in Practice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Check the real sender address, not just the display name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Hover over links before clicking - do they go where they claim?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Be suspicious of urgency and threats ('account will be closed')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Unexpected attachments are a warning sign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Generic greetings ('Dear Customer') and odd grammar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When in doubt, verify through a known channel, not the email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18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~25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Your Turn: Guided Lesson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THIS WEEK'S LEARNING OBJECTIVES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You'll Be Able to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463040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1463040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Explain what phishing and social engineering are in plain language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670048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670048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2670048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Describe the email features a spam classifier uses to spot phishing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877056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877056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3877056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Understand how attackers evade the feature a detector trusts most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5084064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5084064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5084064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Connect overfit decision trees to real evasion by attackers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6291072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6291072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37360" y="6291072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Recognize phishing red flags and design a defense checklist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</a:t>
            </a:r>
          </a:p>
        </p:txBody>
      </p:sp>
      <p:pic>
        <p:nvPicPr>
          <p:cNvPr id="24" name="Picture 23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Access the Lesson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Primary resource: Hacker101 phishing lesson (hacker101.com/lessons)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Alternate resource: CISA Phishing Guidance (cisa.gov/phishing)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What to note as you go: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How attackers make a message look trustworthy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Which clues give a phishing email away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- What defenses stop the attack before a human clicks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20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Activity Worksheet Tasks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1: Watch/read the phishing lesson (note key defenses)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2: Answer 5 guided questions about phishing and features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3: Analyze Lab 3 findings (feature importance, precision/recall)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4: Design a company anti-phishing checklist/policy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5: Reflection: 3 questions about what you learned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21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This Activity Is Graded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Completion (8 pts): Lesson done, all tasks attempted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Understanding (7 pts): Q&amp;A answers show real learning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Application (5 pts): Anti-phishing checklist is practical and clear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Total: 20 points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22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to Submit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Complete the phishing lesson (link in worksheet)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Answer all guided questions in the PDF worksheet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3. Design and explain your anti-phishing checklist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4. Submit the PDF worksheet on Canvas by [DUE DATE]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23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3200" b="1">
                <a:solidFill>
                  <a:srgbClr val="FFFFFF"/>
                </a:solidFill>
                <a:latin typeface="Segoe UI"/>
              </a:rPr>
              <a:t>Key Takeaways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07008"/>
            <a:ext cx="822960" cy="914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554480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554480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1554480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Phishing attacks the human, not the machine - training matters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633472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33472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2633472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Classifiers use clues like sender_mismatch and urgent_words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712463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3712463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45920" y="3712463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Attackers evade the top clue; overfit trees are easy to fool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791455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791455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4791455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Balancing precision and recall protects many users at once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~5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Why This Matters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Is Phishing?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Phishing: a fake message that tricks you into giving up secrets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Attacker pretends to be someone you trust (bank, boss, vendor)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Goal: steal passwords, money, or access to company systems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Analogy: a con artist wearing a delivery uniform to get buzzed in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uniform is fake, but it looks official enough to fool you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4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Social Engineering: Hacking the Human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Social engineering: manipulating people, not machines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Attackers exploit trust, fear, urgency, and helpfulness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Business example: an email 'from the CEO' asks accounting to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wire $40,000 to a new vendor before end of day - urgent!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No firewall stops this; it targets a busy, trusting employee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5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Why Humans Are the Weakest Link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Firewalls, encryption, and patches protect the machines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But a person can be tricked into opening the door themselves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One click on a bad link can bypass millions in security tools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Cybersecurity fact: most breaches start with a human being fooled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That is why training and detection both matter, not just tech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6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Real-World Example: The Fake Invoice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2016-2020: attackers stole over $100 million from two big tech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companies using fake invoices from a 'trusted' hardware vendor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emails looked routine; accounts payable paid them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Lesson: the attack did not break any software - it broke trust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Detection systems must catch what tired humans miss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7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~6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How a Detector Reads an Email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Features a Spam Classifier Looks At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classifier turns each email into a few measurable clues (features)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num_links: how many clickable links are in the message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attachment: is there a file attached (yes or no)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sender_mismatch: does the 'From' name match the real address?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urgent_words: counts words like 'urgent', 'verify now', 'act fast'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model learns which clues tend to appear in phishing emails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9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