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572000"/>
            <a:ext cx="12191695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su-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640080"/>
            <a:ext cx="1371600" cy="1371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" y="2286000"/>
            <a:ext cx="10789920" cy="2286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1">
                <a:solidFill>
                  <a:srgbClr val="C8C372"/>
                </a:solidFill>
                <a:latin typeface="Segoe UI"/>
              </a:rPr>
              <a:t>Week 1 (Activity 2)  ·  ACTIVITY  ·  75 MINUTES</a:t>
            </a:r>
          </a:p>
          <a:p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4000" b="1">
                <a:solidFill>
                  <a:srgbClr val="FFFFFF"/>
                </a:solidFill>
                <a:latin typeface="Segoe UI"/>
              </a:rPr>
              <a:t>Weak Password Storage &amp; Authentication</a:t>
            </a:r>
          </a:p>
          <a:p>
            <a:pPr algn="l">
              <a:lnSpc>
                <a:spcPct val="105000"/>
              </a:lnSpc>
              <a:spcAft>
                <a:spcPts val="0"/>
              </a:spcAft>
              <a:buNone/>
            </a:pPr>
            <a:r>
              <a:rPr sz="2200" b="0">
                <a:solidFill>
                  <a:srgbClr val="E7F1E8"/>
                </a:solidFill>
                <a:latin typeface="Segoe UI"/>
              </a:rPr>
              <a:t>Hacker101 Beginner Hacking Lesson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4846320"/>
            <a:ext cx="1078992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"/>
              </a:rPr>
              <a:t>CIS 350: AI for Cybersecurity — Smart Defense for the Digital Business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CFE0D3"/>
                </a:solidFill>
                <a:latin typeface="Segoe UI"/>
              </a:rPr>
              <a:t>Dr. Ramadan Abdunabi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Good Hash Algorithms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SHA-256: Standard for many applications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bcrypt: Specifically designed for passwords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Argon2: Modern, resistant to GPU attacks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Key features: slow, deterministic, collision-resistant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DO NOT use: MD5, SHA-1 (too fast, breakable)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10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Dictionary Attack: Cracking Hashes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Attacker has: username='alice', hash='8f4c3e2b...'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Attacker doesn't know the password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Dictionary attack: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for word in dictionary: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if hash(word) == stored_hash: FOUND!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Takes seconds if password is weak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11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Salt: Defeat Dictionary Attacks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Salt: random string added before hashing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hash(password + salt) -&gt; different hash each user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Even if two users have same password: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hash('password' + salt1) != hash('password' + salt2)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Dictionary attacks now require computing hash per salt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12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ACTIVITY 2   ·   ~5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The Credential Reuse Problem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Credential Reuse Works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1. Site A breached, passwords stolen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2. Attacker tries alice:SecurePass123 on Site B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3. Success! Alice uses same password everywhere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4. Attacker now has access to multiple accounts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Lab 1 found: 77.1% of users reuse passwords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14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Users Can Prevent Reuse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Use unique passwords for each site (hard to remember)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Use a password manager (LastPass, 1Password, Bitwarden)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Use passphrases instead of single words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Example: 'CIS350-IsGreat-Spring2027' (unique, memorable)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Password managers: strong master password -&gt; auto-generate unique passwords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15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Companies Prevent Breaches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Hash + salt all passwords (standard practice)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Use slow hashing (bcrypt, Argon2) not fast hashing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Implement strong password policies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Multi-factor authentication (MFA): password + phone/email/biometric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Monitor for suspicious login patterns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16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Multi-Factor Authentication (MFA)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Something you know: password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Something you have: phone, security key, authenticator app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Something you are: fingerprint, face recognition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Even if password stolen, account protected by 2nd factor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Example: Google 2FA, GitHub security keys, bank card reader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17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Real Authentication Attacks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Phishing: Fake login page captures password (social engineering)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Keylogger: Malware records keystrokes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Man-in-the-Middle: Attacker intercepts password over HTTP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Password Spraying: Try common passwords on many accounts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Brute Force: Try all possible passwords (slow without rate limiting)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18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ACTIVITY 2   ·   ~25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Your Turn: Analyze Hacker101 Lesson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THIS WEEK'S LEARNING OBJECTIVES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What You'll Be Able to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463040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7360" y="1463040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Understand common password storage vulnerabilities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2670048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8680" y="2670048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37360" y="2670048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Identify how attackers exploit weak authentication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3877056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68680" y="3877056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37360" y="3877056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Recognize the difference between hashing and encryption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5084064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68680" y="5084064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37360" y="5084064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Apply secure password practices to real systems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40080" y="6291072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68680" y="6291072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737360" y="6291072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Connect authentication attacks to the CIA triad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</a:t>
            </a:r>
          </a:p>
        </p:txBody>
      </p:sp>
      <p:pic>
        <p:nvPicPr>
          <p:cNvPr id="24" name="Picture 23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Hacker101 Lesson: Authentication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Resource: Hacker101.com/lessons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Focus lesson: 'Weak Password Storage and Authentication'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What to learn: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- How real websites store passwords (right and wrong ways)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- Common vulnerabilities (plaintext, weak hashing)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- How attackers crack hashes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- Best practices for password security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20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Activity Worksheet Tasks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Task 1: Watch Hacker101 Authentication lesson (~15 min)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Task 2: Answer guided questions about the lesson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Task 3: Analyze password from Lab 1 (is it safe?)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Task 4: Design secure password policy for a company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Task 5: Reflection: What surprised you most about authentication?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21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This Activity is Graded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Completion (8 pts): Lesson watched, all tasks attempted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Understanding (7 pts): Q&amp;A answers show learning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Application (5 pts): Your password policy is practical and secure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Total: 20 points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22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to Submit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1. Watch the Hacker101 lesson (link in worksheet)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2. Answer all guided questions in the PDF worksheet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3. Design and explain your password policy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4. Submit PDF worksheet on Canvas by [DUE DATE]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23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8813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3200" b="1">
                <a:solidFill>
                  <a:srgbClr val="FFFFFF"/>
                </a:solidFill>
                <a:latin typeface="Segoe UI"/>
              </a:rPr>
              <a:t>Key Takeaways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207008"/>
            <a:ext cx="822960" cy="914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40080" y="1554480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68680" y="1554480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45920" y="1554480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Plaintext passwords are a critical vulnerability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2633472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8680" y="2633472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45920" y="2633472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Hashing + salting protects passwords even if database breached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3712463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68680" y="3712463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45920" y="3712463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Credential reuse amplifies the impact of each breach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4791455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68680" y="4791455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45920" y="4791455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MFA is your best defense when passwords are compromised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ACTIVITY 2   ·   ~5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Real-World Authentication Failures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Why Passwords Are a Security Problem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Passwords are everywhere: email, bank, social media, work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Weak passwords: 'password', '123456', dictionary words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Password reuse: same password across multiple sites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Breaches expose millions of passwords yearly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Lab 1 showed: 65.7% of passwords are weak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4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What Happens During a Breach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1. Attacker gains access to database (SQL injection, phishing, etc.)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2. Attacker downloads password file (plaintext or hashed)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3. If passwords are plaintext -&gt; attacker knows them immediately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4. If hashed -&gt; attacker tries to crack them (dictionary attacks, brute force)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5. Attacker tries same password on other sites (credential reuse)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5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Plaintext Password Storage - NEVER DO THIS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BAD: Store passwords in database as-is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database: user='alice', password='SecurePass123'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If breached, attacker has all passwords immediately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No effort to crack, no time delay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Classic mistake: MySpace (2008), Yahoo (2013)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6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Why Plaintext Storage Violates CIA Triad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Confidentiality: passwords visible to anyone with database access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Integrity: attacker can modify passwords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Availability: attacker can delete all passwords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Solution: Never store plaintext. Hash passwords instead.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7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Hashing: One-Way Function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Hash function: password -&gt; irreversible hash value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hash('SecurePass123') = a7f3b8e9c2d1f...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Key property: One-way (cannot reverse the hash)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User login: hash(user_input) == stored_hash?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Even admin doesn't know user's password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8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Hashing Example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Password: 'CIS350'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SHA-256 hash: 8f4c3e2b9a1d5f7c...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Change one character: 'CIS341'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SHA-256 hash: 9e5d4f3c0b2e6g8d...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Completely different hash (avalanche effect)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9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