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Python &amp; Google Colab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Browser-Based Lab Environment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Loading Data from a URL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Load CSV files directly: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url = "https://example.com/data.csv"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df = pd.read_csv(url)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print(df.head())  # Show first 5 rows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Quick Data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Three commands to check your data: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df.describe()  # Summary statistics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df.shape       # (rows, columns) tuple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df.info()      # Data types and missing values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Creating a Chart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One line creates a histogram: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plt.hist(df['column_name'], bins=20)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plt.xlabel('X Label')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plt.ylabel('Y Label')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plt.title('Chart Title')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plt.show()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Common Colab Errors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NameError: 'X' is not defined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-&gt; You forgot to run the cell defining X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ModuleNotFoundError: No module named 'X'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-&gt; You forgot to import X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FileNotFoundError -&gt; URL or file path is wrong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Troubleshooting Tips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Run cells in order (top to bottom)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errors appear, read the full error message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Restart the kernel if stuck (Runtime -&gt; Restart runtime)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Python is case-sensitive (df vs DF)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Indentation matters (spaces/tabs will cause errors)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~30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Now It's Your Turn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Activity Worksheet: 5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Challenge 1: Print a message (warm-up)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Challenge 2: Create variables and do math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Challenge 3: Create a list and loop through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Challenge 4: Load real data and analyze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Challenge 5: Create a histogram from the data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(~10 pts): All challenges attempted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Correctness (~5 pts): Code runs without errors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Reflection (~5 pts): Q&amp;A questions answered thoughtfully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Finish all challenges in your Colab notebook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Fill out the reflection form (PDF worksheet)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Share your notebook link (File -&gt; Share)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Submit the PDF worksheet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Google Colab is your lab environment - nothing to install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Jupyter notebooks let you mix code, output, and notes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Python libraries (pandas, matplotlib) do the heavy lifting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Error messages are helpful - read them carefully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Understand what Google Colab is and why we use 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Navigate a Jupyter notebook interface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Write and run basic Python code in Colab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Use common data science libraries (pandas, matplotlib, scikit-learn)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Troubleshoot common Colab errors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Google Colab?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installation required - everything in the browser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Free GPU access for data science and ML work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Pre-installed libraries: pandas, scikit-learn, matplotlib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Easy sharing and collaboration (like Google Docs)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Industry-standard Jupyter notebook format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Getting Started: Open Your First Notebook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Step 1: Open Google Colab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Go to https://colab.research.google.com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Sign in with your Google account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Click '+New notebook' or 'File -&gt; New notebook'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Step 2: Rename Your Notebook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Click the notebook title ('Untitled0')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Type: 'CIS350_Week1_Activity'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Press Enter to save the new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Colab Interface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Code cells: gray background where you write Python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Text cells: white background for notes/markdown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Play button: click it to run the selected cell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Output: appears below the cell automatically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Your First Code Cell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Type this in your first code cell: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message = "Hello, CIS 350!"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print(message)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Click the play button or press Ctrl+Enter to run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Working with Data: Import Libraries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Most labs use these three libraries: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import pandas as pd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import matplotlib.pyplot as plt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import numpy as np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errors = imports worked! These are pre-installed in Colab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